
<file path=[Content_Types].xml><?xml version="1.0" encoding="utf-8"?>
<Types xmlns="http://schemas.openxmlformats.org/package/2006/content-types">
  <Default Extension="xml" ContentType="application/xml"/>
  <Default Extension="png" ContentType="image/png"/>
  <Default Extension="rels" ContentType="application/vnd.openxmlformats-package.relationships+xml"/>
  <Default Extension="emf" ContentType="image/x-emf"/>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4" Type="http://schemas.openxmlformats.org/officeDocument/2006/relationships/custom-properties" Target="docProps/custom.xml"/><Relationship Id="rId1" Type="http://schemas.openxmlformats.org/officeDocument/2006/relationships/officeDocument" Target="ppt/presentation.xml"/><Relationship Id="rId2" Type="http://schemas.openxmlformats.org/package/2006/relationships/metadata/core-properties" Target="docProps/core.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51" r:id="rId4"/>
    <p:sldMasterId id="2147483653" r:id="rId5"/>
  </p:sldMasterIdLst>
  <p:notesMasterIdLst>
    <p:notesMasterId r:id="rId38"/>
  </p:notesMasterIdLst>
  <p:sldIdLst>
    <p:sldId id="257" r:id="rId6"/>
    <p:sldId id="674" r:id="rId7"/>
    <p:sldId id="661" r:id="rId8"/>
    <p:sldId id="675" r:id="rId9"/>
    <p:sldId id="450" r:id="rId10"/>
    <p:sldId id="662" r:id="rId11"/>
    <p:sldId id="663" r:id="rId12"/>
    <p:sldId id="665" r:id="rId13"/>
    <p:sldId id="666" r:id="rId14"/>
    <p:sldId id="667" r:id="rId15"/>
    <p:sldId id="678" r:id="rId16"/>
    <p:sldId id="679" r:id="rId17"/>
    <p:sldId id="680" r:id="rId18"/>
    <p:sldId id="668" r:id="rId19"/>
    <p:sldId id="670" r:id="rId20"/>
    <p:sldId id="671" r:id="rId21"/>
    <p:sldId id="682" r:id="rId22"/>
    <p:sldId id="688" r:id="rId23"/>
    <p:sldId id="686" r:id="rId24"/>
    <p:sldId id="689" r:id="rId25"/>
    <p:sldId id="690" r:id="rId26"/>
    <p:sldId id="691" r:id="rId27"/>
    <p:sldId id="692" r:id="rId28"/>
    <p:sldId id="693" r:id="rId29"/>
    <p:sldId id="694" r:id="rId30"/>
    <p:sldId id="695" r:id="rId31"/>
    <p:sldId id="696" r:id="rId32"/>
    <p:sldId id="697" r:id="rId33"/>
    <p:sldId id="687" r:id="rId34"/>
    <p:sldId id="672" r:id="rId35"/>
    <p:sldId id="684" r:id="rId36"/>
    <p:sldId id="685" r:id="rId37"/>
  </p:sldIdLst>
  <p:sldSz cx="9144000" cy="6858000" type="screen4x3"/>
  <p:notesSz cx="6858000" cy="9144000"/>
  <p:defaultTextStyle>
    <a:defPPr>
      <a:defRPr lang="en-US"/>
    </a:defPPr>
    <a:lvl1pPr algn="l" rtl="0" eaLnBrk="0" fontAlgn="base" hangingPunct="0">
      <a:spcBef>
        <a:spcPct val="0"/>
      </a:spcBef>
      <a:spcAft>
        <a:spcPct val="0"/>
      </a:spcAft>
      <a:defRPr sz="2400" kern="1200">
        <a:solidFill>
          <a:schemeClr val="tx1"/>
        </a:solidFill>
        <a:latin typeface="Arial" charset="0"/>
        <a:ea typeface="ヒラギノ角ゴ Pro W3" charset="0"/>
        <a:cs typeface="ヒラギノ角ゴ Pro W3" charset="0"/>
      </a:defRPr>
    </a:lvl1pPr>
    <a:lvl2pPr marL="457200" algn="l" rtl="0" eaLnBrk="0" fontAlgn="base" hangingPunct="0">
      <a:spcBef>
        <a:spcPct val="0"/>
      </a:spcBef>
      <a:spcAft>
        <a:spcPct val="0"/>
      </a:spcAft>
      <a:defRPr sz="2400" kern="1200">
        <a:solidFill>
          <a:schemeClr val="tx1"/>
        </a:solidFill>
        <a:latin typeface="Arial" charset="0"/>
        <a:ea typeface="ヒラギノ角ゴ Pro W3" charset="0"/>
        <a:cs typeface="ヒラギノ角ゴ Pro W3" charset="0"/>
      </a:defRPr>
    </a:lvl2pPr>
    <a:lvl3pPr marL="914400" algn="l" rtl="0" eaLnBrk="0" fontAlgn="base" hangingPunct="0">
      <a:spcBef>
        <a:spcPct val="0"/>
      </a:spcBef>
      <a:spcAft>
        <a:spcPct val="0"/>
      </a:spcAft>
      <a:defRPr sz="2400" kern="1200">
        <a:solidFill>
          <a:schemeClr val="tx1"/>
        </a:solidFill>
        <a:latin typeface="Arial" charset="0"/>
        <a:ea typeface="ヒラギノ角ゴ Pro W3" charset="0"/>
        <a:cs typeface="ヒラギノ角ゴ Pro W3" charset="0"/>
      </a:defRPr>
    </a:lvl3pPr>
    <a:lvl4pPr marL="1371600" algn="l" rtl="0" eaLnBrk="0" fontAlgn="base" hangingPunct="0">
      <a:spcBef>
        <a:spcPct val="0"/>
      </a:spcBef>
      <a:spcAft>
        <a:spcPct val="0"/>
      </a:spcAft>
      <a:defRPr sz="2400" kern="1200">
        <a:solidFill>
          <a:schemeClr val="tx1"/>
        </a:solidFill>
        <a:latin typeface="Arial" charset="0"/>
        <a:ea typeface="ヒラギノ角ゴ Pro W3" charset="0"/>
        <a:cs typeface="ヒラギノ角ゴ Pro W3" charset="0"/>
      </a:defRPr>
    </a:lvl4pPr>
    <a:lvl5pPr marL="1828800" algn="l" rtl="0" eaLnBrk="0" fontAlgn="base" hangingPunct="0">
      <a:spcBef>
        <a:spcPct val="0"/>
      </a:spcBef>
      <a:spcAft>
        <a:spcPct val="0"/>
      </a:spcAft>
      <a:defRPr sz="2400" kern="1200">
        <a:solidFill>
          <a:schemeClr val="tx1"/>
        </a:solidFill>
        <a:latin typeface="Arial" charset="0"/>
        <a:ea typeface="ヒラギノ角ゴ Pro W3" charset="0"/>
        <a:cs typeface="ヒラギノ角ゴ Pro W3" charset="0"/>
      </a:defRPr>
    </a:lvl5pPr>
    <a:lvl6pPr marL="2286000" algn="l" defTabSz="457200" rtl="0" eaLnBrk="1" latinLnBrk="0" hangingPunct="1">
      <a:defRPr sz="2400" kern="1200">
        <a:solidFill>
          <a:schemeClr val="tx1"/>
        </a:solidFill>
        <a:latin typeface="Arial" charset="0"/>
        <a:ea typeface="ヒラギノ角ゴ Pro W3" charset="0"/>
        <a:cs typeface="ヒラギノ角ゴ Pro W3" charset="0"/>
      </a:defRPr>
    </a:lvl6pPr>
    <a:lvl7pPr marL="2743200" algn="l" defTabSz="457200" rtl="0" eaLnBrk="1" latinLnBrk="0" hangingPunct="1">
      <a:defRPr sz="2400" kern="1200">
        <a:solidFill>
          <a:schemeClr val="tx1"/>
        </a:solidFill>
        <a:latin typeface="Arial" charset="0"/>
        <a:ea typeface="ヒラギノ角ゴ Pro W3" charset="0"/>
        <a:cs typeface="ヒラギノ角ゴ Pro W3" charset="0"/>
      </a:defRPr>
    </a:lvl7pPr>
    <a:lvl8pPr marL="3200400" algn="l" defTabSz="457200" rtl="0" eaLnBrk="1" latinLnBrk="0" hangingPunct="1">
      <a:defRPr sz="2400" kern="1200">
        <a:solidFill>
          <a:schemeClr val="tx1"/>
        </a:solidFill>
        <a:latin typeface="Arial" charset="0"/>
        <a:ea typeface="ヒラギノ角ゴ Pro W3" charset="0"/>
        <a:cs typeface="ヒラギノ角ゴ Pro W3" charset="0"/>
      </a:defRPr>
    </a:lvl8pPr>
    <a:lvl9pPr marL="3657600" algn="l" defTabSz="457200" rtl="0" eaLnBrk="1" latinLnBrk="0" hangingPunct="1">
      <a:defRPr sz="2400" kern="1200">
        <a:solidFill>
          <a:schemeClr val="tx1"/>
        </a:solidFill>
        <a:latin typeface="Arial" charset="0"/>
        <a:ea typeface="ヒラギノ角ゴ Pro W3" charset="0"/>
        <a:cs typeface="ヒラギノ角ゴ Pro W3"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Beth Keehn" initials="BK" lastIdx="1" clrIdx="0"/>
</p:cmAuthorLst>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9999"/>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1FECB4D8-DB02-4DC6-A0A2-4F2EBAE1DC90}" styleName="Medium Style 1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1E171933-4619-4E11-9A3F-F7608DF75F80}" styleName="Medium Style 1 - Accent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a:noFill/>
            </a:ln>
          </a:insideV>
        </a:tcBdr>
        <a:fill>
          <a:solidFill>
            <a:schemeClr val="lt1"/>
          </a:solidFill>
        </a:fill>
      </a:tcStyle>
    </a:wholeTbl>
    <a:band1H>
      <a:tcStyle>
        <a:tcBdr/>
        <a:fill>
          <a:solidFill>
            <a:schemeClr val="accent4">
              <a:tint val="20000"/>
            </a:schemeClr>
          </a:solidFill>
        </a:fill>
      </a:tcStyle>
    </a:band1H>
    <a:band1V>
      <a:tcStyle>
        <a:tcBdr/>
        <a:fill>
          <a:solidFill>
            <a:schemeClr val="accent4">
              <a:tint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solidFill>
            <a:schemeClr val="lt1"/>
          </a:solidFill>
        </a:fill>
      </a:tcStyle>
    </a:lastRow>
    <a:firstRow>
      <a:tcTxStyle b="on">
        <a:fontRef idx="minor">
          <a:scrgbClr r="0" g="0" b="0"/>
        </a:fontRef>
        <a:schemeClr val="lt1"/>
      </a:tcTxStyle>
      <a:tcStyle>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597"/>
    <p:restoredTop sz="87150" autoAdjust="0"/>
  </p:normalViewPr>
  <p:slideViewPr>
    <p:cSldViewPr>
      <p:cViewPr varScale="1">
        <p:scale>
          <a:sx n="61" d="100"/>
          <a:sy n="61" d="100"/>
        </p:scale>
        <p:origin x="960" y="200"/>
      </p:cViewPr>
      <p:guideLst>
        <p:guide orient="horz" pos="2160"/>
        <p:guide pos="2880"/>
      </p:guideLst>
    </p:cSldViewPr>
  </p:slideViewPr>
  <p:outlineViewPr>
    <p:cViewPr>
      <p:scale>
        <a:sx n="33" d="100"/>
        <a:sy n="33" d="100"/>
      </p:scale>
      <p:origin x="0" y="544"/>
    </p:cViewPr>
  </p:outlin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20" Type="http://schemas.openxmlformats.org/officeDocument/2006/relationships/slide" Target="slides/slide15.xml"/><Relationship Id="rId21" Type="http://schemas.openxmlformats.org/officeDocument/2006/relationships/slide" Target="slides/slide16.xml"/><Relationship Id="rId22" Type="http://schemas.openxmlformats.org/officeDocument/2006/relationships/slide" Target="slides/slide17.xml"/><Relationship Id="rId23" Type="http://schemas.openxmlformats.org/officeDocument/2006/relationships/slide" Target="slides/slide18.xml"/><Relationship Id="rId24" Type="http://schemas.openxmlformats.org/officeDocument/2006/relationships/slide" Target="slides/slide19.xml"/><Relationship Id="rId25" Type="http://schemas.openxmlformats.org/officeDocument/2006/relationships/slide" Target="slides/slide20.xml"/><Relationship Id="rId26" Type="http://schemas.openxmlformats.org/officeDocument/2006/relationships/slide" Target="slides/slide21.xml"/><Relationship Id="rId27" Type="http://schemas.openxmlformats.org/officeDocument/2006/relationships/slide" Target="slides/slide22.xml"/><Relationship Id="rId28" Type="http://schemas.openxmlformats.org/officeDocument/2006/relationships/slide" Target="slides/slide23.xml"/><Relationship Id="rId29" Type="http://schemas.openxmlformats.org/officeDocument/2006/relationships/slide" Target="slides/slide24.xml"/><Relationship Id="rId1" Type="http://schemas.openxmlformats.org/officeDocument/2006/relationships/customXml" Target="../customXml/item1.xml"/><Relationship Id="rId2" Type="http://schemas.openxmlformats.org/officeDocument/2006/relationships/customXml" Target="../customXml/item2.xml"/><Relationship Id="rId3" Type="http://schemas.openxmlformats.org/officeDocument/2006/relationships/customXml" Target="../customXml/item3.xml"/><Relationship Id="rId4" Type="http://schemas.openxmlformats.org/officeDocument/2006/relationships/slideMaster" Target="slideMasters/slideMaster1.xml"/><Relationship Id="rId5" Type="http://schemas.openxmlformats.org/officeDocument/2006/relationships/slideMaster" Target="slideMasters/slideMaster2.xml"/><Relationship Id="rId30" Type="http://schemas.openxmlformats.org/officeDocument/2006/relationships/slide" Target="slides/slide25.xml"/><Relationship Id="rId31" Type="http://schemas.openxmlformats.org/officeDocument/2006/relationships/slide" Target="slides/slide26.xml"/><Relationship Id="rId32" Type="http://schemas.openxmlformats.org/officeDocument/2006/relationships/slide" Target="slides/slide27.xml"/><Relationship Id="rId9" Type="http://schemas.openxmlformats.org/officeDocument/2006/relationships/slide" Target="slides/slide4.xml"/><Relationship Id="rId6" Type="http://schemas.openxmlformats.org/officeDocument/2006/relationships/slide" Target="slides/slide1.xml"/><Relationship Id="rId7" Type="http://schemas.openxmlformats.org/officeDocument/2006/relationships/slide" Target="slides/slide2.xml"/><Relationship Id="rId8" Type="http://schemas.openxmlformats.org/officeDocument/2006/relationships/slide" Target="slides/slide3.xml"/><Relationship Id="rId33" Type="http://schemas.openxmlformats.org/officeDocument/2006/relationships/slide" Target="slides/slide28.xml"/><Relationship Id="rId34" Type="http://schemas.openxmlformats.org/officeDocument/2006/relationships/slide" Target="slides/slide29.xml"/><Relationship Id="rId35" Type="http://schemas.openxmlformats.org/officeDocument/2006/relationships/slide" Target="slides/slide30.xml"/><Relationship Id="rId36" Type="http://schemas.openxmlformats.org/officeDocument/2006/relationships/slide" Target="slides/slide31.xml"/><Relationship Id="rId10" Type="http://schemas.openxmlformats.org/officeDocument/2006/relationships/slide" Target="slides/slide5.xml"/><Relationship Id="rId11" Type="http://schemas.openxmlformats.org/officeDocument/2006/relationships/slide" Target="slides/slide6.xml"/><Relationship Id="rId12" Type="http://schemas.openxmlformats.org/officeDocument/2006/relationships/slide" Target="slides/slide7.xml"/><Relationship Id="rId13" Type="http://schemas.openxmlformats.org/officeDocument/2006/relationships/slide" Target="slides/slide8.xml"/><Relationship Id="rId14" Type="http://schemas.openxmlformats.org/officeDocument/2006/relationships/slide" Target="slides/slide9.xml"/><Relationship Id="rId15" Type="http://schemas.openxmlformats.org/officeDocument/2006/relationships/slide" Target="slides/slide10.xml"/><Relationship Id="rId16" Type="http://schemas.openxmlformats.org/officeDocument/2006/relationships/slide" Target="slides/slide11.xml"/><Relationship Id="rId17" Type="http://schemas.openxmlformats.org/officeDocument/2006/relationships/slide" Target="slides/slide12.xml"/><Relationship Id="rId18" Type="http://schemas.openxmlformats.org/officeDocument/2006/relationships/slide" Target="slides/slide13.xml"/><Relationship Id="rId19" Type="http://schemas.openxmlformats.org/officeDocument/2006/relationships/slide" Target="slides/slide14.xml"/><Relationship Id="rId37" Type="http://schemas.openxmlformats.org/officeDocument/2006/relationships/slide" Target="slides/slide32.xml"/><Relationship Id="rId38" Type="http://schemas.openxmlformats.org/officeDocument/2006/relationships/notesMaster" Target="notesMasters/notesMaster1.xml"/><Relationship Id="rId39" Type="http://schemas.openxmlformats.org/officeDocument/2006/relationships/commentAuthors" Target="commentAuthors.xml"/><Relationship Id="rId40" Type="http://schemas.openxmlformats.org/officeDocument/2006/relationships/presProps" Target="presProps.xml"/><Relationship Id="rId41" Type="http://schemas.openxmlformats.org/officeDocument/2006/relationships/viewProps" Target="viewProps.xml"/><Relationship Id="rId42" Type="http://schemas.openxmlformats.org/officeDocument/2006/relationships/theme" Target="theme/theme1.xml"/><Relationship Id="rId43"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290" name="Rectangle 1026"/>
          <p:cNvSpPr>
            <a:spLocks noGrp="1" noChangeArrowheads="1"/>
          </p:cNvSpPr>
          <p:nvPr>
            <p:ph type="hdr" sz="quarter"/>
          </p:nvPr>
        </p:nvSpPr>
        <p:spPr bwMode="auto">
          <a:xfrm>
            <a:off x="0" y="0"/>
            <a:ext cx="29718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defRPr sz="1200">
                <a:latin typeface="Arial" pitchFamily="-110" charset="0"/>
                <a:ea typeface="ヒラギノ角ゴ Pro W3" pitchFamily="-110" charset="-128"/>
                <a:cs typeface="ヒラギノ角ゴ Pro W3" pitchFamily="-110" charset="-128"/>
              </a:defRPr>
            </a:lvl1pPr>
          </a:lstStyle>
          <a:p>
            <a:pPr>
              <a:defRPr/>
            </a:pPr>
            <a:endParaRPr lang="en-US"/>
          </a:p>
        </p:txBody>
      </p:sp>
      <p:sp>
        <p:nvSpPr>
          <p:cNvPr id="12291" name="Rectangle 1027"/>
          <p:cNvSpPr>
            <a:spLocks noGrp="1" noChangeArrowheads="1"/>
          </p:cNvSpPr>
          <p:nvPr>
            <p:ph type="dt" idx="1"/>
          </p:nvPr>
        </p:nvSpPr>
        <p:spPr bwMode="auto">
          <a:xfrm>
            <a:off x="3886200" y="0"/>
            <a:ext cx="29718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r">
              <a:defRPr sz="1200">
                <a:latin typeface="Arial" pitchFamily="-110" charset="0"/>
                <a:ea typeface="ヒラギノ角ゴ Pro W3" pitchFamily="-110" charset="-128"/>
                <a:cs typeface="ヒラギノ角ゴ Pro W3" pitchFamily="-110" charset="-128"/>
              </a:defRPr>
            </a:lvl1pPr>
          </a:lstStyle>
          <a:p>
            <a:pPr>
              <a:defRPr/>
            </a:pPr>
            <a:endParaRPr lang="en-US"/>
          </a:p>
        </p:txBody>
      </p:sp>
      <p:sp>
        <p:nvSpPr>
          <p:cNvPr id="5124" name="Rectangle 1028"/>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xtLst>
            <a:ext uri="{FAA26D3D-D897-4be2-8F04-BA451C77F1D7}">
              <ma14:placeholderFlag xmlns:ma14="http://schemas.microsoft.com/office/mac/drawingml/2011/main" val="1"/>
            </a:ext>
            <a:ext uri="{909E8E84-426E-40dd-AFC4-6F175D3DCCD1}">
              <a14:hiddenFill xmlns="" xmlns:a14="http://schemas.microsoft.com/office/drawing/2010/main">
                <a:solidFill>
                  <a:srgbClr val="FFFFFF"/>
                </a:solidFill>
              </a14:hiddenFill>
            </a:ext>
          </a:extLst>
        </p:spPr>
      </p:sp>
      <p:sp>
        <p:nvSpPr>
          <p:cNvPr id="12293" name="Rectangle 1029"/>
          <p:cNvSpPr>
            <a:spLocks noGrp="1" noChangeArrowheads="1"/>
          </p:cNvSpPr>
          <p:nvPr>
            <p:ph type="body" sz="quarter" idx="3"/>
          </p:nvPr>
        </p:nvSpPr>
        <p:spPr bwMode="auto">
          <a:xfrm>
            <a:off x="914400" y="4343400"/>
            <a:ext cx="5029200" cy="4114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2294" name="Rectangle 1030"/>
          <p:cNvSpPr>
            <a:spLocks noGrp="1" noChangeArrowheads="1"/>
          </p:cNvSpPr>
          <p:nvPr>
            <p:ph type="ftr" sz="quarter" idx="4"/>
          </p:nvPr>
        </p:nvSpPr>
        <p:spPr bwMode="auto">
          <a:xfrm>
            <a:off x="0" y="8686800"/>
            <a:ext cx="2971800" cy="4572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defRPr sz="1200">
                <a:latin typeface="Arial" pitchFamily="-110" charset="0"/>
                <a:ea typeface="ヒラギノ角ゴ Pro W3" pitchFamily="-110" charset="-128"/>
                <a:cs typeface="ヒラギノ角ゴ Pro W3" pitchFamily="-110" charset="-128"/>
              </a:defRPr>
            </a:lvl1pPr>
          </a:lstStyle>
          <a:p>
            <a:pPr>
              <a:defRPr/>
            </a:pPr>
            <a:endParaRPr lang="en-US"/>
          </a:p>
        </p:txBody>
      </p:sp>
      <p:sp>
        <p:nvSpPr>
          <p:cNvPr id="12295" name="Rectangle 1031"/>
          <p:cNvSpPr>
            <a:spLocks noGrp="1" noChangeArrowheads="1"/>
          </p:cNvSpPr>
          <p:nvPr>
            <p:ph type="sldNum" sz="quarter" idx="5"/>
          </p:nvPr>
        </p:nvSpPr>
        <p:spPr bwMode="auto">
          <a:xfrm>
            <a:off x="3886200" y="8686800"/>
            <a:ext cx="2971800" cy="4572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lgn="r">
              <a:defRPr sz="1200"/>
            </a:lvl1pPr>
          </a:lstStyle>
          <a:p>
            <a:pPr>
              <a:defRPr/>
            </a:pPr>
            <a:fld id="{4FC8E043-22A8-1E4D-AA76-7CFE5802A769}" type="slidenum">
              <a:rPr lang="en-US"/>
              <a:pPr>
                <a:defRPr/>
              </a:pPr>
              <a:t>‹#›</a:t>
            </a:fld>
            <a:endParaRPr lang="en-US"/>
          </a:p>
        </p:txBody>
      </p:sp>
    </p:spTree>
    <p:extLst>
      <p:ext uri="{BB962C8B-B14F-4D97-AF65-F5344CB8AC3E}">
        <p14:creationId xmlns:p14="http://schemas.microsoft.com/office/powerpoint/2010/main" val="907681009"/>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pitchFamily="-110" charset="0"/>
        <a:ea typeface="ヒラギノ角ゴ Pro W3" pitchFamily="-110" charset="-128"/>
        <a:cs typeface="ヒラギノ角ゴ Pro W3" pitchFamily="-110" charset="-128"/>
      </a:defRPr>
    </a:lvl1pPr>
    <a:lvl2pPr marL="457200" algn="l" rtl="0" eaLnBrk="0" fontAlgn="base" hangingPunct="0">
      <a:spcBef>
        <a:spcPct val="30000"/>
      </a:spcBef>
      <a:spcAft>
        <a:spcPct val="0"/>
      </a:spcAft>
      <a:defRPr sz="1200" kern="1200">
        <a:solidFill>
          <a:schemeClr val="tx1"/>
        </a:solidFill>
        <a:latin typeface="Arial" pitchFamily="-110" charset="0"/>
        <a:ea typeface="ヒラギノ角ゴ Pro W3" pitchFamily="-110" charset="-128"/>
        <a:cs typeface="ヒラギノ角ゴ Pro W3" pitchFamily="-110" charset="-128"/>
      </a:defRPr>
    </a:lvl2pPr>
    <a:lvl3pPr marL="914400" algn="l" rtl="0" eaLnBrk="0" fontAlgn="base" hangingPunct="0">
      <a:spcBef>
        <a:spcPct val="30000"/>
      </a:spcBef>
      <a:spcAft>
        <a:spcPct val="0"/>
      </a:spcAft>
      <a:defRPr sz="1200" kern="1200">
        <a:solidFill>
          <a:schemeClr val="tx1"/>
        </a:solidFill>
        <a:latin typeface="Arial" pitchFamily="-110" charset="0"/>
        <a:ea typeface="ヒラギノ角ゴ Pro W3" pitchFamily="-110" charset="-128"/>
        <a:cs typeface="ヒラギノ角ゴ Pro W3" pitchFamily="-110" charset="-128"/>
      </a:defRPr>
    </a:lvl3pPr>
    <a:lvl4pPr marL="1371600" algn="l" rtl="0" eaLnBrk="0" fontAlgn="base" hangingPunct="0">
      <a:spcBef>
        <a:spcPct val="30000"/>
      </a:spcBef>
      <a:spcAft>
        <a:spcPct val="0"/>
      </a:spcAft>
      <a:defRPr sz="1200" kern="1200">
        <a:solidFill>
          <a:schemeClr val="tx1"/>
        </a:solidFill>
        <a:latin typeface="Arial" pitchFamily="-110" charset="0"/>
        <a:ea typeface="ヒラギノ角ゴ Pro W3" pitchFamily="-110" charset="-128"/>
        <a:cs typeface="ヒラギノ角ゴ Pro W3" pitchFamily="-110" charset="-128"/>
      </a:defRPr>
    </a:lvl4pPr>
    <a:lvl5pPr marL="1828800" algn="l" rtl="0" eaLnBrk="0" fontAlgn="base" hangingPunct="0">
      <a:spcBef>
        <a:spcPct val="30000"/>
      </a:spcBef>
      <a:spcAft>
        <a:spcPct val="0"/>
      </a:spcAft>
      <a:defRPr sz="1200" kern="1200">
        <a:solidFill>
          <a:schemeClr val="tx1"/>
        </a:solidFill>
        <a:latin typeface="Arial" pitchFamily="-110" charset="0"/>
        <a:ea typeface="ヒラギノ角ゴ Pro W3" pitchFamily="-110" charset="-128"/>
        <a:cs typeface="ヒラギノ角ゴ Pro W3" pitchFamily="-110" charset="-128"/>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2.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Rectangle 1031"/>
          <p:cNvSpPr>
            <a:spLocks noGrp="1" noChangeArrowheads="1"/>
          </p:cNvSpPr>
          <p:nvPr>
            <p:ph type="sldNum" sz="quarter" idx="5"/>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ヒラギノ角ゴ Pro W3" charset="0"/>
                <a:cs typeface="ヒラギノ角ゴ Pro W3" charset="0"/>
              </a:defRPr>
            </a:lvl1pPr>
            <a:lvl2pPr marL="742950" indent="-285750">
              <a:defRPr sz="2400">
                <a:solidFill>
                  <a:schemeClr val="tx1"/>
                </a:solidFill>
                <a:latin typeface="Arial" charset="0"/>
                <a:ea typeface="ヒラギノ角ゴ Pro W3" charset="0"/>
                <a:cs typeface="ヒラギノ角ゴ Pro W3" charset="0"/>
              </a:defRPr>
            </a:lvl2pPr>
            <a:lvl3pPr marL="1143000" indent="-228600">
              <a:defRPr sz="2400">
                <a:solidFill>
                  <a:schemeClr val="tx1"/>
                </a:solidFill>
                <a:latin typeface="Arial" charset="0"/>
                <a:ea typeface="ヒラギノ角ゴ Pro W3" charset="0"/>
                <a:cs typeface="ヒラギノ角ゴ Pro W3" charset="0"/>
              </a:defRPr>
            </a:lvl3pPr>
            <a:lvl4pPr marL="1600200" indent="-228600">
              <a:defRPr sz="2400">
                <a:solidFill>
                  <a:schemeClr val="tx1"/>
                </a:solidFill>
                <a:latin typeface="Arial" charset="0"/>
                <a:ea typeface="ヒラギノ角ゴ Pro W3" charset="0"/>
                <a:cs typeface="ヒラギノ角ゴ Pro W3" charset="0"/>
              </a:defRPr>
            </a:lvl4pPr>
            <a:lvl5pPr marL="2057400" indent="-228600">
              <a:defRPr sz="2400">
                <a:solidFill>
                  <a:schemeClr val="tx1"/>
                </a:solidFill>
                <a:latin typeface="Arial" charset="0"/>
                <a:ea typeface="ヒラギノ角ゴ Pro W3" charset="0"/>
                <a:cs typeface="ヒラギノ角ゴ Pro W3" charset="0"/>
              </a:defRPr>
            </a:lvl5pPr>
            <a:lvl6pPr marL="25146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6pPr>
            <a:lvl7pPr marL="29718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7pPr>
            <a:lvl8pPr marL="34290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8pPr>
            <a:lvl9pPr marL="38862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9pPr>
          </a:lstStyle>
          <a:p>
            <a:fld id="{6E3DC40F-7810-C149-A9B5-B07C8A70821E}" type="slidenum">
              <a:rPr lang="en-US" sz="1200"/>
              <a:pPr/>
              <a:t>1</a:t>
            </a:fld>
            <a:endParaRPr lang="en-US" sz="1200"/>
          </a:p>
        </p:txBody>
      </p:sp>
      <p:sp>
        <p:nvSpPr>
          <p:cNvPr id="7170" name="Rectangle 2"/>
          <p:cNvSpPr>
            <a:spLocks noGrp="1" noRot="1" noChangeAspect="1" noChangeArrowheads="1" noTextEdit="1"/>
          </p:cNvSpPr>
          <p:nvPr>
            <p:ph type="sldImg"/>
          </p:nvPr>
        </p:nvSpPr>
        <p:spPr>
          <a:ln/>
        </p:spPr>
      </p:sp>
      <p:sp>
        <p:nvSpPr>
          <p:cNvPr id="7171" name="Rectangle 3"/>
          <p:cNvSpPr>
            <a:spLocks noGrp="1" noChangeArrowheads="1"/>
          </p:cNvSpPr>
          <p:nvPr>
            <p:ph type="body" idx="1"/>
          </p:nvPr>
        </p:nvSpPr>
        <p:spPr>
          <a:noFill/>
          <a:ln/>
          <a:extLst>
            <a:ext uri="{FAA26D3D-D897-4be2-8F04-BA451C77F1D7}">
              <ma14:placeholderFlag xmlns:ma14="http://schemas.microsoft.com/office/mac/drawingml/2011/main" val="1"/>
            </a:ex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pPr eaLnBrk="1" hangingPunct="1"/>
            <a:endParaRPr lang="en-US" dirty="0">
              <a:latin typeface="Arial" charset="0"/>
              <a:ea typeface="ヒラギノ角ゴ Pro W3" charset="0"/>
              <a:cs typeface="ヒラギノ角ゴ Pro W3" charset="0"/>
            </a:endParaRPr>
          </a:p>
        </p:txBody>
      </p:sp>
    </p:spTree>
    <p:extLst>
      <p:ext uri="{BB962C8B-B14F-4D97-AF65-F5344CB8AC3E}">
        <p14:creationId xmlns:p14="http://schemas.microsoft.com/office/powerpoint/2010/main" val="175264654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Goes with section 3.2 </a:t>
            </a:r>
            <a:endParaRPr lang="en-US" dirty="0"/>
          </a:p>
        </p:txBody>
      </p:sp>
      <p:sp>
        <p:nvSpPr>
          <p:cNvPr id="4" name="Slide Number Placeholder 3"/>
          <p:cNvSpPr>
            <a:spLocks noGrp="1"/>
          </p:cNvSpPr>
          <p:nvPr>
            <p:ph type="sldNum" sz="quarter" idx="10"/>
          </p:nvPr>
        </p:nvSpPr>
        <p:spPr/>
        <p:txBody>
          <a:bodyPr/>
          <a:lstStyle/>
          <a:p>
            <a:pPr>
              <a:defRPr/>
            </a:pPr>
            <a:fld id="{4FC8E043-22A8-1E4D-AA76-7CFE5802A769}" type="slidenum">
              <a:rPr lang="en-US" smtClean="0"/>
              <a:pPr>
                <a:defRPr/>
              </a:pPr>
              <a:t>10</a:t>
            </a:fld>
            <a:endParaRPr lang="en-US"/>
          </a:p>
        </p:txBody>
      </p:sp>
    </p:spTree>
    <p:extLst>
      <p:ext uri="{BB962C8B-B14F-4D97-AF65-F5344CB8AC3E}">
        <p14:creationId xmlns:p14="http://schemas.microsoft.com/office/powerpoint/2010/main" val="373561626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baseline="0" dirty="0" smtClean="0"/>
              <a:t>Goes with section 3.2 </a:t>
            </a:r>
            <a:endParaRPr lang="en-US" dirty="0" smtClean="0"/>
          </a:p>
          <a:p>
            <a:endParaRPr lang="en-US" dirty="0" smtClean="0"/>
          </a:p>
          <a:p>
            <a:r>
              <a:rPr lang="en-US" dirty="0" smtClean="0"/>
              <a:t>Image from copyright</a:t>
            </a:r>
            <a:r>
              <a:rPr lang="en-US" baseline="0" dirty="0" smtClean="0"/>
              <a:t> free images: https://</a:t>
            </a:r>
            <a:r>
              <a:rPr lang="en-US" baseline="0" dirty="0" err="1" smtClean="0"/>
              <a:t>www.wpclipart.com</a:t>
            </a:r>
            <a:r>
              <a:rPr lang="en-US" baseline="0" dirty="0" smtClean="0"/>
              <a:t>/people/</a:t>
            </a:r>
            <a:r>
              <a:rPr lang="en-US" baseline="0" dirty="0" err="1" smtClean="0"/>
              <a:t>bodypart</a:t>
            </a:r>
            <a:r>
              <a:rPr lang="en-US" baseline="0" dirty="0" smtClean="0"/>
              <a:t>/</a:t>
            </a:r>
            <a:r>
              <a:rPr lang="en-US" baseline="0" dirty="0" err="1" smtClean="0"/>
              <a:t>ear.jpg</a:t>
            </a:r>
            <a:endParaRPr lang="en-US" baseline="0" dirty="0" smtClean="0"/>
          </a:p>
          <a:p>
            <a:endParaRPr lang="en-US" baseline="0" dirty="0" smtClean="0"/>
          </a:p>
        </p:txBody>
      </p:sp>
      <p:sp>
        <p:nvSpPr>
          <p:cNvPr id="4" name="Slide Number Placeholder 3"/>
          <p:cNvSpPr>
            <a:spLocks noGrp="1"/>
          </p:cNvSpPr>
          <p:nvPr>
            <p:ph type="sldNum" sz="quarter" idx="10"/>
          </p:nvPr>
        </p:nvSpPr>
        <p:spPr/>
        <p:txBody>
          <a:bodyPr/>
          <a:lstStyle/>
          <a:p>
            <a:pPr>
              <a:defRPr/>
            </a:pPr>
            <a:fld id="{4FC8E043-22A8-1E4D-AA76-7CFE5802A769}" type="slidenum">
              <a:rPr lang="en-US" smtClean="0"/>
              <a:pPr>
                <a:defRPr/>
              </a:pPr>
              <a:t>11</a:t>
            </a:fld>
            <a:endParaRPr lang="en-US"/>
          </a:p>
        </p:txBody>
      </p:sp>
    </p:spTree>
    <p:extLst>
      <p:ext uri="{BB962C8B-B14F-4D97-AF65-F5344CB8AC3E}">
        <p14:creationId xmlns:p14="http://schemas.microsoft.com/office/powerpoint/2010/main" val="58659563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Goes at the end of section 3.2 </a:t>
            </a:r>
            <a:endParaRPr lang="en-US" dirty="0"/>
          </a:p>
        </p:txBody>
      </p:sp>
      <p:sp>
        <p:nvSpPr>
          <p:cNvPr id="4" name="Slide Number Placeholder 3"/>
          <p:cNvSpPr>
            <a:spLocks noGrp="1"/>
          </p:cNvSpPr>
          <p:nvPr>
            <p:ph type="sldNum" sz="quarter" idx="10"/>
          </p:nvPr>
        </p:nvSpPr>
        <p:spPr/>
        <p:txBody>
          <a:bodyPr/>
          <a:lstStyle/>
          <a:p>
            <a:pPr>
              <a:defRPr/>
            </a:pPr>
            <a:fld id="{4FC8E043-22A8-1E4D-AA76-7CFE5802A769}" type="slidenum">
              <a:rPr lang="en-US" smtClean="0"/>
              <a:pPr>
                <a:defRPr/>
              </a:pPr>
              <a:t>12</a:t>
            </a:fld>
            <a:endParaRPr lang="en-US"/>
          </a:p>
        </p:txBody>
      </p:sp>
    </p:spTree>
    <p:extLst>
      <p:ext uri="{BB962C8B-B14F-4D97-AF65-F5344CB8AC3E}">
        <p14:creationId xmlns:p14="http://schemas.microsoft.com/office/powerpoint/2010/main" val="386839369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Goes with section 3.3</a:t>
            </a:r>
            <a:endParaRPr lang="en-US" dirty="0"/>
          </a:p>
        </p:txBody>
      </p:sp>
      <p:sp>
        <p:nvSpPr>
          <p:cNvPr id="4" name="Slide Number Placeholder 3"/>
          <p:cNvSpPr>
            <a:spLocks noGrp="1"/>
          </p:cNvSpPr>
          <p:nvPr>
            <p:ph type="sldNum" sz="quarter" idx="10"/>
          </p:nvPr>
        </p:nvSpPr>
        <p:spPr/>
        <p:txBody>
          <a:bodyPr/>
          <a:lstStyle/>
          <a:p>
            <a:pPr>
              <a:defRPr/>
            </a:pPr>
            <a:fld id="{4FC8E043-22A8-1E4D-AA76-7CFE5802A769}" type="slidenum">
              <a:rPr lang="en-US" smtClean="0"/>
              <a:pPr>
                <a:defRPr/>
              </a:pPr>
              <a:t>13</a:t>
            </a:fld>
            <a:endParaRPr lang="en-US"/>
          </a:p>
        </p:txBody>
      </p:sp>
    </p:spTree>
    <p:extLst>
      <p:ext uri="{BB962C8B-B14F-4D97-AF65-F5344CB8AC3E}">
        <p14:creationId xmlns:p14="http://schemas.microsoft.com/office/powerpoint/2010/main" val="375898042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Goes with section 3.3 </a:t>
            </a:r>
            <a:endParaRPr lang="en-US" dirty="0"/>
          </a:p>
        </p:txBody>
      </p:sp>
      <p:sp>
        <p:nvSpPr>
          <p:cNvPr id="4" name="Slide Number Placeholder 3"/>
          <p:cNvSpPr>
            <a:spLocks noGrp="1"/>
          </p:cNvSpPr>
          <p:nvPr>
            <p:ph type="sldNum" sz="quarter" idx="10"/>
          </p:nvPr>
        </p:nvSpPr>
        <p:spPr/>
        <p:txBody>
          <a:bodyPr/>
          <a:lstStyle/>
          <a:p>
            <a:pPr>
              <a:defRPr/>
            </a:pPr>
            <a:fld id="{4FC8E043-22A8-1E4D-AA76-7CFE5802A769}" type="slidenum">
              <a:rPr lang="en-US" smtClean="0"/>
              <a:pPr>
                <a:defRPr/>
              </a:pPr>
              <a:t>14</a:t>
            </a:fld>
            <a:endParaRPr lang="en-US"/>
          </a:p>
        </p:txBody>
      </p:sp>
    </p:spTree>
    <p:extLst>
      <p:ext uri="{BB962C8B-B14F-4D97-AF65-F5344CB8AC3E}">
        <p14:creationId xmlns:p14="http://schemas.microsoft.com/office/powerpoint/2010/main" val="295950383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Goes with section 3.3 </a:t>
            </a:r>
            <a:endParaRPr lang="en-US" dirty="0"/>
          </a:p>
        </p:txBody>
      </p:sp>
      <p:sp>
        <p:nvSpPr>
          <p:cNvPr id="4" name="Slide Number Placeholder 3"/>
          <p:cNvSpPr>
            <a:spLocks noGrp="1"/>
          </p:cNvSpPr>
          <p:nvPr>
            <p:ph type="sldNum" sz="quarter" idx="10"/>
          </p:nvPr>
        </p:nvSpPr>
        <p:spPr/>
        <p:txBody>
          <a:bodyPr/>
          <a:lstStyle/>
          <a:p>
            <a:pPr>
              <a:defRPr/>
            </a:pPr>
            <a:fld id="{4FC8E043-22A8-1E4D-AA76-7CFE5802A769}" type="slidenum">
              <a:rPr lang="en-US" smtClean="0"/>
              <a:pPr>
                <a:defRPr/>
              </a:pPr>
              <a:t>15</a:t>
            </a:fld>
            <a:endParaRPr lang="en-US"/>
          </a:p>
        </p:txBody>
      </p:sp>
    </p:spTree>
    <p:extLst>
      <p:ext uri="{BB962C8B-B14F-4D97-AF65-F5344CB8AC3E}">
        <p14:creationId xmlns:p14="http://schemas.microsoft.com/office/powerpoint/2010/main" val="213373042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aseline="0" dirty="0" smtClean="0"/>
          </a:p>
        </p:txBody>
      </p:sp>
      <p:sp>
        <p:nvSpPr>
          <p:cNvPr id="4" name="Slide Number Placeholder 3"/>
          <p:cNvSpPr>
            <a:spLocks noGrp="1"/>
          </p:cNvSpPr>
          <p:nvPr>
            <p:ph type="sldNum" sz="quarter" idx="10"/>
          </p:nvPr>
        </p:nvSpPr>
        <p:spPr/>
        <p:txBody>
          <a:bodyPr/>
          <a:lstStyle/>
          <a:p>
            <a:pPr>
              <a:defRPr/>
            </a:pPr>
            <a:fld id="{4FC8E043-22A8-1E4D-AA76-7CFE5802A769}" type="slidenum">
              <a:rPr lang="en-US" smtClean="0"/>
              <a:pPr>
                <a:defRPr/>
              </a:pPr>
              <a:t>16</a:t>
            </a:fld>
            <a:endParaRPr lang="en-US"/>
          </a:p>
        </p:txBody>
      </p:sp>
    </p:spTree>
    <p:extLst>
      <p:ext uri="{BB962C8B-B14F-4D97-AF65-F5344CB8AC3E}">
        <p14:creationId xmlns:p14="http://schemas.microsoft.com/office/powerpoint/2010/main" val="204588624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Goes with section 3.3, follow along in manual </a:t>
            </a:r>
            <a:endParaRPr lang="en-US" dirty="0"/>
          </a:p>
        </p:txBody>
      </p:sp>
      <p:sp>
        <p:nvSpPr>
          <p:cNvPr id="4" name="Slide Number Placeholder 3"/>
          <p:cNvSpPr>
            <a:spLocks noGrp="1"/>
          </p:cNvSpPr>
          <p:nvPr>
            <p:ph type="sldNum" sz="quarter" idx="10"/>
          </p:nvPr>
        </p:nvSpPr>
        <p:spPr/>
        <p:txBody>
          <a:bodyPr/>
          <a:lstStyle/>
          <a:p>
            <a:pPr>
              <a:defRPr/>
            </a:pPr>
            <a:fld id="{4FC8E043-22A8-1E4D-AA76-7CFE5802A769}" type="slidenum">
              <a:rPr lang="en-US" smtClean="0"/>
              <a:pPr>
                <a:defRPr/>
              </a:pPr>
              <a:t>17</a:t>
            </a:fld>
            <a:endParaRPr lang="en-US"/>
          </a:p>
        </p:txBody>
      </p:sp>
    </p:spTree>
    <p:extLst>
      <p:ext uri="{BB962C8B-B14F-4D97-AF65-F5344CB8AC3E}">
        <p14:creationId xmlns:p14="http://schemas.microsoft.com/office/powerpoint/2010/main" val="297022154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latin typeface="Arial" charset="0"/>
                <a:ea typeface="ヒラギノ角ゴ Pro W3" charset="0"/>
                <a:cs typeface="ヒラギノ角ゴ Pro W3" charset="0"/>
              </a:rPr>
              <a:t>Goes</a:t>
            </a:r>
            <a:r>
              <a:rPr lang="en-US" baseline="0" dirty="0" smtClean="0">
                <a:latin typeface="Arial" charset="0"/>
                <a:ea typeface="ヒラギノ角ゴ Pro W3" charset="0"/>
                <a:cs typeface="ヒラギノ角ゴ Pro W3" charset="0"/>
              </a:rPr>
              <a:t> with section 4.2 </a:t>
            </a:r>
          </a:p>
          <a:p>
            <a:endParaRPr lang="en-US" dirty="0"/>
          </a:p>
        </p:txBody>
      </p:sp>
      <p:sp>
        <p:nvSpPr>
          <p:cNvPr id="4" name="Slide Number Placeholder 3"/>
          <p:cNvSpPr>
            <a:spLocks noGrp="1"/>
          </p:cNvSpPr>
          <p:nvPr>
            <p:ph type="sldNum" sz="quarter" idx="10"/>
          </p:nvPr>
        </p:nvSpPr>
        <p:spPr/>
        <p:txBody>
          <a:bodyPr/>
          <a:lstStyle/>
          <a:p>
            <a:pPr>
              <a:defRPr/>
            </a:pPr>
            <a:fld id="{4FC8E043-22A8-1E4D-AA76-7CFE5802A769}" type="slidenum">
              <a:rPr lang="en-US" smtClean="0"/>
              <a:pPr>
                <a:defRPr/>
              </a:pPr>
              <a:t>18</a:t>
            </a:fld>
            <a:endParaRPr lang="en-US"/>
          </a:p>
        </p:txBody>
      </p:sp>
    </p:spTree>
    <p:extLst>
      <p:ext uri="{BB962C8B-B14F-4D97-AF65-F5344CB8AC3E}">
        <p14:creationId xmlns:p14="http://schemas.microsoft.com/office/powerpoint/2010/main" val="190666063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505" name="Slide Image Placeholder 1"/>
          <p:cNvSpPr>
            <a:spLocks noGrp="1" noRot="1" noChangeAspect="1"/>
          </p:cNvSpPr>
          <p:nvPr>
            <p:ph type="sldImg"/>
          </p:nvPr>
        </p:nvSpPr>
        <p:spPr>
          <a:ln/>
        </p:spPr>
      </p:sp>
      <p:sp>
        <p:nvSpPr>
          <p:cNvPr id="149506" name="Notes Placeholder 2"/>
          <p:cNvSpPr>
            <a:spLocks noGrp="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r>
              <a:rPr lang="en-US" dirty="0" smtClean="0">
                <a:latin typeface="Arial" charset="0"/>
                <a:ea typeface="ヒラギノ角ゴ Pro W3" charset="0"/>
                <a:cs typeface="ヒラギノ角ゴ Pro W3" charset="0"/>
              </a:rPr>
              <a:t>Goes with section 4.3 </a:t>
            </a:r>
            <a:endParaRPr lang="en-US" dirty="0">
              <a:latin typeface="Arial" charset="0"/>
              <a:ea typeface="ヒラギノ角ゴ Pro W3" charset="0"/>
              <a:cs typeface="ヒラギノ角ゴ Pro W3" charset="0"/>
            </a:endParaRPr>
          </a:p>
        </p:txBody>
      </p:sp>
      <p:sp>
        <p:nvSpPr>
          <p:cNvPr id="149507" name="Slide Number Placeholder 3"/>
          <p:cNvSpPr>
            <a:spLocks noGrp="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2400">
                <a:solidFill>
                  <a:schemeClr val="tx1"/>
                </a:solidFill>
                <a:latin typeface="Arial" charset="0"/>
                <a:ea typeface="ヒラギノ角ゴ Pro W3" charset="0"/>
                <a:cs typeface="ヒラギノ角ゴ Pro W3" charset="0"/>
              </a:defRPr>
            </a:lvl1pPr>
            <a:lvl2pPr marL="742950" indent="-285750">
              <a:defRPr sz="2400">
                <a:solidFill>
                  <a:schemeClr val="tx1"/>
                </a:solidFill>
                <a:latin typeface="Arial" charset="0"/>
                <a:ea typeface="ヒラギノ角ゴ Pro W3" charset="0"/>
                <a:cs typeface="ヒラギノ角ゴ Pro W3" charset="0"/>
              </a:defRPr>
            </a:lvl2pPr>
            <a:lvl3pPr marL="1143000" indent="-228600">
              <a:defRPr sz="2400">
                <a:solidFill>
                  <a:schemeClr val="tx1"/>
                </a:solidFill>
                <a:latin typeface="Arial" charset="0"/>
                <a:ea typeface="ヒラギノ角ゴ Pro W3" charset="0"/>
                <a:cs typeface="ヒラギノ角ゴ Pro W3" charset="0"/>
              </a:defRPr>
            </a:lvl3pPr>
            <a:lvl4pPr marL="1600200" indent="-228600">
              <a:defRPr sz="2400">
                <a:solidFill>
                  <a:schemeClr val="tx1"/>
                </a:solidFill>
                <a:latin typeface="Arial" charset="0"/>
                <a:ea typeface="ヒラギノ角ゴ Pro W3" charset="0"/>
                <a:cs typeface="ヒラギノ角ゴ Pro W3" charset="0"/>
              </a:defRPr>
            </a:lvl4pPr>
            <a:lvl5pPr marL="2057400" indent="-228600">
              <a:defRPr sz="2400">
                <a:solidFill>
                  <a:schemeClr val="tx1"/>
                </a:solidFill>
                <a:latin typeface="Arial" charset="0"/>
                <a:ea typeface="ヒラギノ角ゴ Pro W3" charset="0"/>
                <a:cs typeface="ヒラギノ角ゴ Pro W3" charset="0"/>
              </a:defRPr>
            </a:lvl5pPr>
            <a:lvl6pPr marL="25146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6pPr>
            <a:lvl7pPr marL="29718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7pPr>
            <a:lvl8pPr marL="34290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8pPr>
            <a:lvl9pPr marL="38862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9pPr>
          </a:lstStyle>
          <a:p>
            <a:fld id="{365369E1-A5A0-D046-AE08-083BE05AD432}" type="slidenum">
              <a:rPr lang="en-US" sz="1200"/>
              <a:pPr/>
              <a:t>19</a:t>
            </a:fld>
            <a:endParaRPr lang="en-US" sz="1200"/>
          </a:p>
        </p:txBody>
      </p:sp>
    </p:spTree>
    <p:extLst>
      <p:ext uri="{BB962C8B-B14F-4D97-AF65-F5344CB8AC3E}">
        <p14:creationId xmlns:p14="http://schemas.microsoft.com/office/powerpoint/2010/main" val="1109488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Goes with section 3.1 </a:t>
            </a:r>
            <a:endParaRPr lang="en-US" dirty="0"/>
          </a:p>
        </p:txBody>
      </p:sp>
      <p:sp>
        <p:nvSpPr>
          <p:cNvPr id="4" name="Slide Number Placeholder 3"/>
          <p:cNvSpPr>
            <a:spLocks noGrp="1"/>
          </p:cNvSpPr>
          <p:nvPr>
            <p:ph type="sldNum" sz="quarter" idx="10"/>
          </p:nvPr>
        </p:nvSpPr>
        <p:spPr/>
        <p:txBody>
          <a:bodyPr/>
          <a:lstStyle/>
          <a:p>
            <a:pPr>
              <a:defRPr/>
            </a:pPr>
            <a:fld id="{4FC8E043-22A8-1E4D-AA76-7CFE5802A769}" type="slidenum">
              <a:rPr lang="en-US" smtClean="0"/>
              <a:pPr>
                <a:defRPr/>
              </a:pPr>
              <a:t>2</a:t>
            </a:fld>
            <a:endParaRPr lang="en-US"/>
          </a:p>
        </p:txBody>
      </p:sp>
    </p:spTree>
    <p:extLst>
      <p:ext uri="{BB962C8B-B14F-4D97-AF65-F5344CB8AC3E}">
        <p14:creationId xmlns:p14="http://schemas.microsoft.com/office/powerpoint/2010/main" val="172201069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3" name="Slide Image Placeholder 1"/>
          <p:cNvSpPr>
            <a:spLocks noGrp="1" noRot="1" noChangeAspect="1"/>
          </p:cNvSpPr>
          <p:nvPr>
            <p:ph type="sldImg"/>
          </p:nvPr>
        </p:nvSpPr>
        <p:spPr>
          <a:ln/>
        </p:spPr>
      </p:sp>
      <p:sp>
        <p:nvSpPr>
          <p:cNvPr id="131074" name="Notes Placeholder 2"/>
          <p:cNvSpPr>
            <a:spLocks noGrp="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r>
              <a:rPr lang="en-US" dirty="0" smtClean="0">
                <a:latin typeface="Arial" charset="0"/>
                <a:ea typeface="ヒラギノ角ゴ Pro W3" charset="0"/>
                <a:cs typeface="ヒラギノ角ゴ Pro W3" charset="0"/>
              </a:rPr>
              <a:t>Goes</a:t>
            </a:r>
            <a:r>
              <a:rPr lang="en-US" baseline="0" dirty="0" smtClean="0">
                <a:latin typeface="Arial" charset="0"/>
                <a:ea typeface="ヒラギノ角ゴ Pro W3" charset="0"/>
                <a:cs typeface="ヒラギノ角ゴ Pro W3" charset="0"/>
              </a:rPr>
              <a:t> with section 4.2 </a:t>
            </a:r>
          </a:p>
          <a:p>
            <a:r>
              <a:rPr lang="en-US" dirty="0" smtClean="0">
                <a:latin typeface="Arial" charset="0"/>
                <a:ea typeface="ヒラギノ角ゴ Pro W3" charset="0"/>
                <a:cs typeface="ヒラギノ角ゴ Pro W3" charset="0"/>
              </a:rPr>
              <a:t>Can </a:t>
            </a:r>
            <a:r>
              <a:rPr lang="en-US" dirty="0">
                <a:latin typeface="Arial" charset="0"/>
                <a:ea typeface="ヒラギノ角ゴ Pro W3" charset="0"/>
                <a:cs typeface="ヒラギノ角ゴ Pro W3" charset="0"/>
              </a:rPr>
              <a:t>address foster children here too. </a:t>
            </a:r>
          </a:p>
        </p:txBody>
      </p:sp>
      <p:sp>
        <p:nvSpPr>
          <p:cNvPr id="131075" name="Slide Number Placeholder 3"/>
          <p:cNvSpPr>
            <a:spLocks noGrp="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2400">
                <a:solidFill>
                  <a:schemeClr val="tx1"/>
                </a:solidFill>
                <a:latin typeface="Arial" charset="0"/>
                <a:ea typeface="ヒラギノ角ゴ Pro W3" charset="0"/>
                <a:cs typeface="ヒラギノ角ゴ Pro W3" charset="0"/>
              </a:defRPr>
            </a:lvl1pPr>
            <a:lvl2pPr marL="742950" indent="-285750">
              <a:defRPr sz="2400">
                <a:solidFill>
                  <a:schemeClr val="tx1"/>
                </a:solidFill>
                <a:latin typeface="Arial" charset="0"/>
                <a:ea typeface="ヒラギノ角ゴ Pro W3" charset="0"/>
                <a:cs typeface="ヒラギノ角ゴ Pro W3" charset="0"/>
              </a:defRPr>
            </a:lvl2pPr>
            <a:lvl3pPr marL="1143000" indent="-228600">
              <a:defRPr sz="2400">
                <a:solidFill>
                  <a:schemeClr val="tx1"/>
                </a:solidFill>
                <a:latin typeface="Arial" charset="0"/>
                <a:ea typeface="ヒラギノ角ゴ Pro W3" charset="0"/>
                <a:cs typeface="ヒラギノ角ゴ Pro W3" charset="0"/>
              </a:defRPr>
            </a:lvl3pPr>
            <a:lvl4pPr marL="1600200" indent="-228600">
              <a:defRPr sz="2400">
                <a:solidFill>
                  <a:schemeClr val="tx1"/>
                </a:solidFill>
                <a:latin typeface="Arial" charset="0"/>
                <a:ea typeface="ヒラギノ角ゴ Pro W3" charset="0"/>
                <a:cs typeface="ヒラギノ角ゴ Pro W3" charset="0"/>
              </a:defRPr>
            </a:lvl4pPr>
            <a:lvl5pPr marL="2057400" indent="-228600">
              <a:defRPr sz="2400">
                <a:solidFill>
                  <a:schemeClr val="tx1"/>
                </a:solidFill>
                <a:latin typeface="Arial" charset="0"/>
                <a:ea typeface="ヒラギノ角ゴ Pro W3" charset="0"/>
                <a:cs typeface="ヒラギノ角ゴ Pro W3" charset="0"/>
              </a:defRPr>
            </a:lvl5pPr>
            <a:lvl6pPr marL="25146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6pPr>
            <a:lvl7pPr marL="29718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7pPr>
            <a:lvl8pPr marL="34290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8pPr>
            <a:lvl9pPr marL="38862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9pPr>
          </a:lstStyle>
          <a:p>
            <a:fld id="{CA613B52-A37B-464D-9BFB-F7E83765AD74}" type="slidenum">
              <a:rPr lang="en-US" sz="1200"/>
              <a:pPr/>
              <a:t>20</a:t>
            </a:fld>
            <a:endParaRPr lang="en-US" sz="1200"/>
          </a:p>
        </p:txBody>
      </p:sp>
    </p:spTree>
    <p:extLst>
      <p:ext uri="{BB962C8B-B14F-4D97-AF65-F5344CB8AC3E}">
        <p14:creationId xmlns:p14="http://schemas.microsoft.com/office/powerpoint/2010/main" val="119632287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Section 4.2 </a:t>
            </a:r>
            <a:r>
              <a:rPr lang="en-US" dirty="0" err="1" smtClean="0"/>
              <a:t>ToT</a:t>
            </a:r>
            <a:r>
              <a:rPr lang="en-US" dirty="0" smtClean="0"/>
              <a:t> </a:t>
            </a:r>
          </a:p>
          <a:p>
            <a:endParaRPr lang="en-US" dirty="0" smtClean="0"/>
          </a:p>
          <a:p>
            <a:r>
              <a:rPr lang="en-US" dirty="0" smtClean="0"/>
              <a:t>Image from: https://</a:t>
            </a:r>
            <a:r>
              <a:rPr lang="en-US" dirty="0" err="1" smtClean="0"/>
              <a:t>www.wpclipart.com</a:t>
            </a:r>
            <a:r>
              <a:rPr lang="en-US" dirty="0" smtClean="0"/>
              <a:t>/people/family/</a:t>
            </a:r>
            <a:r>
              <a:rPr lang="en-US" dirty="0" err="1" smtClean="0"/>
              <a:t>family.jpg</a:t>
            </a:r>
            <a:endParaRPr lang="en-US" dirty="0" smtClean="0"/>
          </a:p>
          <a:p>
            <a:endParaRPr lang="en-US" dirty="0"/>
          </a:p>
        </p:txBody>
      </p:sp>
      <p:sp>
        <p:nvSpPr>
          <p:cNvPr id="4" name="Slide Number Placeholder 3"/>
          <p:cNvSpPr>
            <a:spLocks noGrp="1"/>
          </p:cNvSpPr>
          <p:nvPr>
            <p:ph type="sldNum" sz="quarter" idx="10"/>
          </p:nvPr>
        </p:nvSpPr>
        <p:spPr/>
        <p:txBody>
          <a:bodyPr/>
          <a:lstStyle/>
          <a:p>
            <a:pPr>
              <a:defRPr/>
            </a:pPr>
            <a:fld id="{4FC8E043-22A8-1E4D-AA76-7CFE5802A769}" type="slidenum">
              <a:rPr lang="en-US" smtClean="0"/>
              <a:pPr>
                <a:defRPr/>
              </a:pPr>
              <a:t>21</a:t>
            </a:fld>
            <a:endParaRPr lang="en-US"/>
          </a:p>
        </p:txBody>
      </p:sp>
    </p:spTree>
    <p:extLst>
      <p:ext uri="{BB962C8B-B14F-4D97-AF65-F5344CB8AC3E}">
        <p14:creationId xmlns:p14="http://schemas.microsoft.com/office/powerpoint/2010/main" val="76541127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Goes with section 4.2 of </a:t>
            </a:r>
            <a:r>
              <a:rPr lang="en-US" dirty="0" err="1" smtClean="0"/>
              <a:t>ToT</a:t>
            </a:r>
            <a:r>
              <a:rPr lang="en-US" dirty="0" smtClean="0"/>
              <a:t> manual.</a:t>
            </a:r>
            <a:r>
              <a:rPr lang="en-US" baseline="0" dirty="0" smtClean="0"/>
              <a:t> </a:t>
            </a:r>
            <a:endParaRPr lang="en-US" dirty="0"/>
          </a:p>
        </p:txBody>
      </p:sp>
      <p:sp>
        <p:nvSpPr>
          <p:cNvPr id="4" name="Slide Number Placeholder 3"/>
          <p:cNvSpPr>
            <a:spLocks noGrp="1"/>
          </p:cNvSpPr>
          <p:nvPr>
            <p:ph type="sldNum" sz="quarter" idx="10"/>
          </p:nvPr>
        </p:nvSpPr>
        <p:spPr/>
        <p:txBody>
          <a:bodyPr/>
          <a:lstStyle/>
          <a:p>
            <a:pPr>
              <a:defRPr/>
            </a:pPr>
            <a:fld id="{4FC8E043-22A8-1E4D-AA76-7CFE5802A769}" type="slidenum">
              <a:rPr lang="en-US" smtClean="0"/>
              <a:pPr>
                <a:defRPr/>
              </a:pPr>
              <a:t>22</a:t>
            </a:fld>
            <a:endParaRPr lang="en-US"/>
          </a:p>
        </p:txBody>
      </p:sp>
    </p:spTree>
    <p:extLst>
      <p:ext uri="{BB962C8B-B14F-4D97-AF65-F5344CB8AC3E}">
        <p14:creationId xmlns:p14="http://schemas.microsoft.com/office/powerpoint/2010/main" val="130392974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Goes with section 4.2 of </a:t>
            </a:r>
            <a:r>
              <a:rPr lang="en-US" dirty="0" err="1" smtClean="0"/>
              <a:t>ToT</a:t>
            </a:r>
            <a:r>
              <a:rPr lang="en-US" dirty="0" smtClean="0"/>
              <a:t> manual. </a:t>
            </a:r>
            <a:endParaRPr lang="en-US" dirty="0"/>
          </a:p>
        </p:txBody>
      </p:sp>
      <p:sp>
        <p:nvSpPr>
          <p:cNvPr id="4" name="Slide Number Placeholder 3"/>
          <p:cNvSpPr>
            <a:spLocks noGrp="1"/>
          </p:cNvSpPr>
          <p:nvPr>
            <p:ph type="sldNum" sz="quarter" idx="10"/>
          </p:nvPr>
        </p:nvSpPr>
        <p:spPr/>
        <p:txBody>
          <a:bodyPr/>
          <a:lstStyle/>
          <a:p>
            <a:pPr>
              <a:defRPr/>
            </a:pPr>
            <a:fld id="{4FC8E043-22A8-1E4D-AA76-7CFE5802A769}" type="slidenum">
              <a:rPr lang="en-US" smtClean="0"/>
              <a:pPr>
                <a:defRPr/>
              </a:pPr>
              <a:t>23</a:t>
            </a:fld>
            <a:endParaRPr lang="en-US"/>
          </a:p>
        </p:txBody>
      </p:sp>
    </p:spTree>
    <p:extLst>
      <p:ext uri="{BB962C8B-B14F-4D97-AF65-F5344CB8AC3E}">
        <p14:creationId xmlns:p14="http://schemas.microsoft.com/office/powerpoint/2010/main" val="90161025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4FC8E043-22A8-1E4D-AA76-7CFE5802A769}" type="slidenum">
              <a:rPr lang="en-US" smtClean="0"/>
              <a:pPr>
                <a:defRPr/>
              </a:pPr>
              <a:t>24</a:t>
            </a:fld>
            <a:endParaRPr lang="en-US"/>
          </a:p>
        </p:txBody>
      </p:sp>
    </p:spTree>
    <p:extLst>
      <p:ext uri="{BB962C8B-B14F-4D97-AF65-F5344CB8AC3E}">
        <p14:creationId xmlns:p14="http://schemas.microsoft.com/office/powerpoint/2010/main" val="22443234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Goes with section 4.2</a:t>
            </a:r>
            <a:r>
              <a:rPr lang="en-US" baseline="0" dirty="0" smtClean="0"/>
              <a:t> </a:t>
            </a:r>
            <a:endParaRPr lang="en-US" dirty="0"/>
          </a:p>
        </p:txBody>
      </p:sp>
      <p:sp>
        <p:nvSpPr>
          <p:cNvPr id="4" name="Slide Number Placeholder 3"/>
          <p:cNvSpPr>
            <a:spLocks noGrp="1"/>
          </p:cNvSpPr>
          <p:nvPr>
            <p:ph type="sldNum" sz="quarter" idx="10"/>
          </p:nvPr>
        </p:nvSpPr>
        <p:spPr/>
        <p:txBody>
          <a:bodyPr/>
          <a:lstStyle/>
          <a:p>
            <a:pPr>
              <a:defRPr/>
            </a:pPr>
            <a:fld id="{4FC8E043-22A8-1E4D-AA76-7CFE5802A769}" type="slidenum">
              <a:rPr lang="en-US" smtClean="0"/>
              <a:pPr>
                <a:defRPr/>
              </a:pPr>
              <a:t>25</a:t>
            </a:fld>
            <a:endParaRPr lang="en-US"/>
          </a:p>
        </p:txBody>
      </p:sp>
    </p:spTree>
    <p:extLst>
      <p:ext uri="{BB962C8B-B14F-4D97-AF65-F5344CB8AC3E}">
        <p14:creationId xmlns:p14="http://schemas.microsoft.com/office/powerpoint/2010/main" val="166480480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Goes with section 4.2 </a:t>
            </a:r>
            <a:endParaRPr lang="en-US" dirty="0"/>
          </a:p>
        </p:txBody>
      </p:sp>
      <p:sp>
        <p:nvSpPr>
          <p:cNvPr id="4" name="Slide Number Placeholder 3"/>
          <p:cNvSpPr>
            <a:spLocks noGrp="1"/>
          </p:cNvSpPr>
          <p:nvPr>
            <p:ph type="sldNum" sz="quarter" idx="10"/>
          </p:nvPr>
        </p:nvSpPr>
        <p:spPr/>
        <p:txBody>
          <a:bodyPr/>
          <a:lstStyle/>
          <a:p>
            <a:pPr>
              <a:defRPr/>
            </a:pPr>
            <a:fld id="{4FC8E043-22A8-1E4D-AA76-7CFE5802A769}" type="slidenum">
              <a:rPr lang="en-US" smtClean="0"/>
              <a:pPr>
                <a:defRPr/>
              </a:pPr>
              <a:t>26</a:t>
            </a:fld>
            <a:endParaRPr lang="en-US"/>
          </a:p>
        </p:txBody>
      </p:sp>
    </p:spTree>
    <p:extLst>
      <p:ext uri="{BB962C8B-B14F-4D97-AF65-F5344CB8AC3E}">
        <p14:creationId xmlns:p14="http://schemas.microsoft.com/office/powerpoint/2010/main" val="102379052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Goes with section 4.2 </a:t>
            </a:r>
          </a:p>
          <a:p>
            <a:endParaRPr lang="en-US" dirty="0"/>
          </a:p>
        </p:txBody>
      </p:sp>
      <p:sp>
        <p:nvSpPr>
          <p:cNvPr id="4" name="Slide Number Placeholder 3"/>
          <p:cNvSpPr>
            <a:spLocks noGrp="1"/>
          </p:cNvSpPr>
          <p:nvPr>
            <p:ph type="sldNum" sz="quarter" idx="10"/>
          </p:nvPr>
        </p:nvSpPr>
        <p:spPr/>
        <p:txBody>
          <a:bodyPr/>
          <a:lstStyle/>
          <a:p>
            <a:pPr>
              <a:defRPr/>
            </a:pPr>
            <a:fld id="{4FC8E043-22A8-1E4D-AA76-7CFE5802A769}" type="slidenum">
              <a:rPr lang="en-US" smtClean="0"/>
              <a:pPr>
                <a:defRPr/>
              </a:pPr>
              <a:t>27</a:t>
            </a:fld>
            <a:endParaRPr lang="en-US"/>
          </a:p>
        </p:txBody>
      </p:sp>
    </p:spTree>
    <p:extLst>
      <p:ext uri="{BB962C8B-B14F-4D97-AF65-F5344CB8AC3E}">
        <p14:creationId xmlns:p14="http://schemas.microsoft.com/office/powerpoint/2010/main" val="112257990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Goes with section 4.2 </a:t>
            </a:r>
          </a:p>
          <a:p>
            <a:endParaRPr lang="en-US" dirty="0"/>
          </a:p>
        </p:txBody>
      </p:sp>
      <p:sp>
        <p:nvSpPr>
          <p:cNvPr id="4" name="Slide Number Placeholder 3"/>
          <p:cNvSpPr>
            <a:spLocks noGrp="1"/>
          </p:cNvSpPr>
          <p:nvPr>
            <p:ph type="sldNum" sz="quarter" idx="10"/>
          </p:nvPr>
        </p:nvSpPr>
        <p:spPr/>
        <p:txBody>
          <a:bodyPr/>
          <a:lstStyle/>
          <a:p>
            <a:pPr>
              <a:defRPr/>
            </a:pPr>
            <a:fld id="{4FC8E043-22A8-1E4D-AA76-7CFE5802A769}" type="slidenum">
              <a:rPr lang="en-US" smtClean="0"/>
              <a:pPr>
                <a:defRPr/>
              </a:pPr>
              <a:t>28</a:t>
            </a:fld>
            <a:endParaRPr lang="en-US"/>
          </a:p>
        </p:txBody>
      </p:sp>
    </p:spTree>
    <p:extLst>
      <p:ext uri="{BB962C8B-B14F-4D97-AF65-F5344CB8AC3E}">
        <p14:creationId xmlns:p14="http://schemas.microsoft.com/office/powerpoint/2010/main" val="12879908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latin typeface="Arial" charset="0"/>
                <a:ea typeface="ヒラギノ角ゴ Pro W3" charset="0"/>
                <a:cs typeface="ヒラギノ角ゴ Pro W3" charset="0"/>
              </a:rPr>
              <a:t>Goes with section 4.3 </a:t>
            </a:r>
          </a:p>
          <a:p>
            <a:endParaRPr lang="en-US" dirty="0"/>
          </a:p>
        </p:txBody>
      </p:sp>
      <p:sp>
        <p:nvSpPr>
          <p:cNvPr id="4" name="Slide Number Placeholder 3"/>
          <p:cNvSpPr>
            <a:spLocks noGrp="1"/>
          </p:cNvSpPr>
          <p:nvPr>
            <p:ph type="sldNum" sz="quarter" idx="10"/>
          </p:nvPr>
        </p:nvSpPr>
        <p:spPr/>
        <p:txBody>
          <a:bodyPr/>
          <a:lstStyle/>
          <a:p>
            <a:pPr>
              <a:defRPr/>
            </a:pPr>
            <a:fld id="{4FC8E043-22A8-1E4D-AA76-7CFE5802A769}" type="slidenum">
              <a:rPr lang="en-US" smtClean="0"/>
              <a:pPr>
                <a:defRPr/>
              </a:pPr>
              <a:t>29</a:t>
            </a:fld>
            <a:endParaRPr lang="en-US"/>
          </a:p>
        </p:txBody>
      </p:sp>
    </p:spTree>
    <p:extLst>
      <p:ext uri="{BB962C8B-B14F-4D97-AF65-F5344CB8AC3E}">
        <p14:creationId xmlns:p14="http://schemas.microsoft.com/office/powerpoint/2010/main" val="154420662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5" name="Slide Image Placeholder 1"/>
          <p:cNvSpPr>
            <a:spLocks noGrp="1" noRot="1" noChangeAspect="1"/>
          </p:cNvSpPr>
          <p:nvPr>
            <p:ph type="sldImg"/>
          </p:nvPr>
        </p:nvSpPr>
        <p:spPr>
          <a:ln/>
        </p:spPr>
      </p:sp>
      <p:sp>
        <p:nvSpPr>
          <p:cNvPr id="11266" name="Notes Placeholder 2"/>
          <p:cNvSpPr>
            <a:spLocks noGrp="1"/>
          </p:cNvSpPr>
          <p:nvPr>
            <p:ph type="body" idx="1"/>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r>
              <a:rPr lang="en-US" dirty="0" smtClean="0">
                <a:latin typeface="Arial" charset="0"/>
                <a:ea typeface="ヒラギノ角ゴ Pro W3" charset="0"/>
                <a:cs typeface="ヒラギノ角ゴ Pro W3" charset="0"/>
              </a:rPr>
              <a:t>Goes with section 3.1</a:t>
            </a:r>
            <a:r>
              <a:rPr lang="en-US" baseline="0" dirty="0" smtClean="0">
                <a:latin typeface="Arial" charset="0"/>
                <a:ea typeface="ヒラギノ角ゴ Pro W3" charset="0"/>
                <a:cs typeface="ヒラギノ角ゴ Pro W3" charset="0"/>
              </a:rPr>
              <a:t> </a:t>
            </a:r>
            <a:endParaRPr lang="en-US" dirty="0">
              <a:latin typeface="Arial" charset="0"/>
              <a:ea typeface="ヒラギノ角ゴ Pro W3" charset="0"/>
              <a:cs typeface="ヒラギノ角ゴ Pro W3" charset="0"/>
            </a:endParaRPr>
          </a:p>
        </p:txBody>
      </p:sp>
      <p:sp>
        <p:nvSpPr>
          <p:cNvPr id="11267" name="Slide Number Placeholder 3"/>
          <p:cNvSpPr>
            <a:spLocks noGrp="1"/>
          </p:cNvSpPr>
          <p:nvPr>
            <p:ph type="sldNum" sz="quarter" idx="5"/>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ヒラギノ角ゴ Pro W3" charset="0"/>
                <a:cs typeface="ヒラギノ角ゴ Pro W3" charset="0"/>
              </a:defRPr>
            </a:lvl1pPr>
            <a:lvl2pPr marL="742950" indent="-285750">
              <a:defRPr sz="2400">
                <a:solidFill>
                  <a:schemeClr val="tx1"/>
                </a:solidFill>
                <a:latin typeface="Arial" charset="0"/>
                <a:ea typeface="ヒラギノ角ゴ Pro W3" charset="0"/>
                <a:cs typeface="ヒラギノ角ゴ Pro W3" charset="0"/>
              </a:defRPr>
            </a:lvl2pPr>
            <a:lvl3pPr marL="1143000" indent="-228600">
              <a:defRPr sz="2400">
                <a:solidFill>
                  <a:schemeClr val="tx1"/>
                </a:solidFill>
                <a:latin typeface="Arial" charset="0"/>
                <a:ea typeface="ヒラギノ角ゴ Pro W3" charset="0"/>
                <a:cs typeface="ヒラギノ角ゴ Pro W3" charset="0"/>
              </a:defRPr>
            </a:lvl3pPr>
            <a:lvl4pPr marL="1600200" indent="-228600">
              <a:defRPr sz="2400">
                <a:solidFill>
                  <a:schemeClr val="tx1"/>
                </a:solidFill>
                <a:latin typeface="Arial" charset="0"/>
                <a:ea typeface="ヒラギノ角ゴ Pro W3" charset="0"/>
                <a:cs typeface="ヒラギノ角ゴ Pro W3" charset="0"/>
              </a:defRPr>
            </a:lvl4pPr>
            <a:lvl5pPr marL="2057400" indent="-228600">
              <a:defRPr sz="2400">
                <a:solidFill>
                  <a:schemeClr val="tx1"/>
                </a:solidFill>
                <a:latin typeface="Arial" charset="0"/>
                <a:ea typeface="ヒラギノ角ゴ Pro W3" charset="0"/>
                <a:cs typeface="ヒラギノ角ゴ Pro W3" charset="0"/>
              </a:defRPr>
            </a:lvl5pPr>
            <a:lvl6pPr marL="25146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6pPr>
            <a:lvl7pPr marL="29718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7pPr>
            <a:lvl8pPr marL="34290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8pPr>
            <a:lvl9pPr marL="38862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9pPr>
          </a:lstStyle>
          <a:p>
            <a:fld id="{0C5F7C36-BC95-6042-A710-29D98B9E7888}" type="slidenum">
              <a:rPr lang="en-US" sz="1200"/>
              <a:pPr/>
              <a:t>3</a:t>
            </a:fld>
            <a:endParaRPr lang="en-US" sz="1200"/>
          </a:p>
        </p:txBody>
      </p:sp>
    </p:spTree>
    <p:extLst>
      <p:ext uri="{BB962C8B-B14F-4D97-AF65-F5344CB8AC3E}">
        <p14:creationId xmlns:p14="http://schemas.microsoft.com/office/powerpoint/2010/main" val="111468766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4FC8E043-22A8-1E4D-AA76-7CFE5802A769}" type="slidenum">
              <a:rPr lang="en-US" smtClean="0"/>
              <a:pPr>
                <a:defRPr/>
              </a:pPr>
              <a:t>30</a:t>
            </a:fld>
            <a:endParaRPr lang="en-US"/>
          </a:p>
        </p:txBody>
      </p:sp>
    </p:spTree>
    <p:extLst>
      <p:ext uri="{BB962C8B-B14F-4D97-AF65-F5344CB8AC3E}">
        <p14:creationId xmlns:p14="http://schemas.microsoft.com/office/powerpoint/2010/main" val="3759745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Section</a:t>
            </a:r>
            <a:r>
              <a:rPr lang="en-US" baseline="0" dirty="0" smtClean="0"/>
              <a:t> 1.7</a:t>
            </a:r>
            <a:endParaRPr lang="en-US" dirty="0"/>
          </a:p>
        </p:txBody>
      </p:sp>
      <p:sp>
        <p:nvSpPr>
          <p:cNvPr id="4" name="Slide Number Placeholder 3"/>
          <p:cNvSpPr>
            <a:spLocks noGrp="1"/>
          </p:cNvSpPr>
          <p:nvPr>
            <p:ph type="sldNum" sz="quarter" idx="10"/>
          </p:nvPr>
        </p:nvSpPr>
        <p:spPr/>
        <p:txBody>
          <a:bodyPr/>
          <a:lstStyle/>
          <a:p>
            <a:pPr>
              <a:defRPr/>
            </a:pPr>
            <a:fld id="{4FC8E043-22A8-1E4D-AA76-7CFE5802A769}" type="slidenum">
              <a:rPr lang="en-US" smtClean="0"/>
              <a:pPr>
                <a:defRPr/>
              </a:pPr>
              <a:t>31</a:t>
            </a:fld>
            <a:endParaRPr lang="en-US"/>
          </a:p>
        </p:txBody>
      </p:sp>
    </p:spTree>
    <p:extLst>
      <p:ext uri="{BB962C8B-B14F-4D97-AF65-F5344CB8AC3E}">
        <p14:creationId xmlns:p14="http://schemas.microsoft.com/office/powerpoint/2010/main" val="397861610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4FC8E043-22A8-1E4D-AA76-7CFE5802A769}" type="slidenum">
              <a:rPr lang="en-US" smtClean="0"/>
              <a:pPr>
                <a:defRPr/>
              </a:pPr>
              <a:t>32</a:t>
            </a:fld>
            <a:endParaRPr lang="en-US"/>
          </a:p>
        </p:txBody>
      </p:sp>
    </p:spTree>
    <p:extLst>
      <p:ext uri="{BB962C8B-B14F-4D97-AF65-F5344CB8AC3E}">
        <p14:creationId xmlns:p14="http://schemas.microsoft.com/office/powerpoint/2010/main" val="363594586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Goes with section 3.1 </a:t>
            </a:r>
          </a:p>
          <a:p>
            <a:endParaRPr lang="en-US" dirty="0" smtClean="0"/>
          </a:p>
          <a:p>
            <a:r>
              <a:rPr lang="en-US" dirty="0" smtClean="0"/>
              <a:t>Pictures</a:t>
            </a:r>
            <a:r>
              <a:rPr lang="en-US" baseline="0" dirty="0" smtClean="0"/>
              <a:t> from Microsoft clipart. </a:t>
            </a:r>
            <a:endParaRPr lang="en-US" dirty="0"/>
          </a:p>
        </p:txBody>
      </p:sp>
      <p:sp>
        <p:nvSpPr>
          <p:cNvPr id="4" name="Slide Number Placeholder 3"/>
          <p:cNvSpPr>
            <a:spLocks noGrp="1"/>
          </p:cNvSpPr>
          <p:nvPr>
            <p:ph type="sldNum" sz="quarter" idx="10"/>
          </p:nvPr>
        </p:nvSpPr>
        <p:spPr/>
        <p:txBody>
          <a:bodyPr/>
          <a:lstStyle/>
          <a:p>
            <a:pPr>
              <a:defRPr/>
            </a:pPr>
            <a:fld id="{4FC8E043-22A8-1E4D-AA76-7CFE5802A769}" type="slidenum">
              <a:rPr lang="en-US" smtClean="0"/>
              <a:pPr>
                <a:defRPr/>
              </a:pPr>
              <a:t>4</a:t>
            </a:fld>
            <a:endParaRPr lang="en-US"/>
          </a:p>
        </p:txBody>
      </p:sp>
    </p:spTree>
    <p:extLst>
      <p:ext uri="{BB962C8B-B14F-4D97-AF65-F5344CB8AC3E}">
        <p14:creationId xmlns:p14="http://schemas.microsoft.com/office/powerpoint/2010/main" val="269821696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3" name="Slide Image Placeholder 1"/>
          <p:cNvSpPr>
            <a:spLocks noGrp="1" noRot="1" noChangeAspect="1"/>
          </p:cNvSpPr>
          <p:nvPr>
            <p:ph type="sldImg"/>
          </p:nvPr>
        </p:nvSpPr>
        <p:spPr>
          <a:ln/>
        </p:spPr>
      </p:sp>
      <p:sp>
        <p:nvSpPr>
          <p:cNvPr id="3" name="Notes Placeholder 2"/>
          <p:cNvSpPr>
            <a:spLocks noGrp="1"/>
          </p:cNvSpPr>
          <p:nvPr>
            <p:ph type="body" idx="1"/>
          </p:nvPr>
        </p:nvSpPr>
        <p:spPr/>
        <p:txBody>
          <a:bodyPr/>
          <a:lstStyle/>
          <a:p>
            <a:pPr defTabSz="457200" eaLnBrk="1" fontAlgn="auto" hangingPunct="1">
              <a:spcBef>
                <a:spcPts val="0"/>
              </a:spcBef>
              <a:spcAft>
                <a:spcPts val="0"/>
              </a:spcAft>
              <a:defRPr/>
            </a:pPr>
            <a:r>
              <a:rPr lang="en-US" u="sng" dirty="0" smtClean="0">
                <a:latin typeface="+mn-lt"/>
                <a:ea typeface="+mn-ea"/>
                <a:cs typeface="+mn-cs"/>
              </a:rPr>
              <a:t>This goes with section 3.2 </a:t>
            </a:r>
          </a:p>
          <a:p>
            <a:pPr defTabSz="457200" eaLnBrk="1" fontAlgn="auto" hangingPunct="1">
              <a:spcBef>
                <a:spcPts val="0"/>
              </a:spcBef>
              <a:spcAft>
                <a:spcPts val="0"/>
              </a:spcAft>
              <a:defRPr/>
            </a:pPr>
            <a:endParaRPr lang="en-US" u="sng" dirty="0" smtClean="0">
              <a:latin typeface="+mn-lt"/>
              <a:ea typeface="+mn-ea"/>
              <a:cs typeface="+mn-cs"/>
            </a:endParaRPr>
          </a:p>
          <a:p>
            <a:pPr defTabSz="457200" eaLnBrk="1" fontAlgn="auto" hangingPunct="1">
              <a:spcBef>
                <a:spcPts val="0"/>
              </a:spcBef>
              <a:spcAft>
                <a:spcPts val="0"/>
              </a:spcAft>
              <a:defRPr/>
            </a:pPr>
            <a:r>
              <a:rPr lang="en-US" u="sng" dirty="0" smtClean="0">
                <a:latin typeface="+mn-lt"/>
                <a:ea typeface="+mn-ea"/>
                <a:cs typeface="+mn-cs"/>
              </a:rPr>
              <a:t>Analyze the activity</a:t>
            </a:r>
            <a:r>
              <a:rPr lang="en-US" dirty="0" smtClean="0">
                <a:latin typeface="+mn-lt"/>
                <a:ea typeface="+mn-ea"/>
                <a:cs typeface="+mn-cs"/>
              </a:rPr>
              <a:t> through dialogue and participation with parents. Children have strong feelings that will mark the rest of their lives. As children we build memories through experiences and feelings that, many times, adults do not realize because they are not empathetic. We wanted our parents to understand our feelings when we were children. Our children are in the same situation that we lived many years ago. Our children need us to be empathetic, to understand and feel their feelings, so we, as parents, can respond to those feelings and needs as human beings, growing, discovering, feeling sadness and happiness, pain and pleasure, hunger and tiredness, need of friendship, love, attention and nurturing, peace and joy.</a:t>
            </a:r>
          </a:p>
          <a:p>
            <a:pPr>
              <a:defRPr/>
            </a:pPr>
            <a:endParaRPr lang="en-US" dirty="0"/>
          </a:p>
        </p:txBody>
      </p:sp>
      <p:sp>
        <p:nvSpPr>
          <p:cNvPr id="110595" name="Slide Number Placeholder 3"/>
          <p:cNvSpPr>
            <a:spLocks noGrp="1"/>
          </p:cNvSpPr>
          <p:nvPr>
            <p:ph type="sldNum" sz="quarter" idx="5"/>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ヒラギノ角ゴ Pro W3" charset="0"/>
                <a:cs typeface="ヒラギノ角ゴ Pro W3" charset="0"/>
              </a:defRPr>
            </a:lvl1pPr>
            <a:lvl2pPr marL="742950" indent="-285750">
              <a:defRPr sz="2400">
                <a:solidFill>
                  <a:schemeClr val="tx1"/>
                </a:solidFill>
                <a:latin typeface="Arial" charset="0"/>
                <a:ea typeface="ヒラギノ角ゴ Pro W3" charset="0"/>
                <a:cs typeface="ヒラギノ角ゴ Pro W3" charset="0"/>
              </a:defRPr>
            </a:lvl2pPr>
            <a:lvl3pPr marL="1143000" indent="-228600">
              <a:defRPr sz="2400">
                <a:solidFill>
                  <a:schemeClr val="tx1"/>
                </a:solidFill>
                <a:latin typeface="Arial" charset="0"/>
                <a:ea typeface="ヒラギノ角ゴ Pro W3" charset="0"/>
                <a:cs typeface="ヒラギノ角ゴ Pro W3" charset="0"/>
              </a:defRPr>
            </a:lvl3pPr>
            <a:lvl4pPr marL="1600200" indent="-228600">
              <a:defRPr sz="2400">
                <a:solidFill>
                  <a:schemeClr val="tx1"/>
                </a:solidFill>
                <a:latin typeface="Arial" charset="0"/>
                <a:ea typeface="ヒラギノ角ゴ Pro W3" charset="0"/>
                <a:cs typeface="ヒラギノ角ゴ Pro W3" charset="0"/>
              </a:defRPr>
            </a:lvl4pPr>
            <a:lvl5pPr marL="2057400" indent="-228600">
              <a:defRPr sz="2400">
                <a:solidFill>
                  <a:schemeClr val="tx1"/>
                </a:solidFill>
                <a:latin typeface="Arial" charset="0"/>
                <a:ea typeface="ヒラギノ角ゴ Pro W3" charset="0"/>
                <a:cs typeface="ヒラギノ角ゴ Pro W3" charset="0"/>
              </a:defRPr>
            </a:lvl5pPr>
            <a:lvl6pPr marL="25146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6pPr>
            <a:lvl7pPr marL="29718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7pPr>
            <a:lvl8pPr marL="34290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8pPr>
            <a:lvl9pPr marL="38862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9pPr>
          </a:lstStyle>
          <a:p>
            <a:fld id="{5F7D9974-7988-F947-8C90-8E9864263D14}" type="slidenum">
              <a:rPr lang="en-US" sz="1200"/>
              <a:pPr/>
              <a:t>5</a:t>
            </a:fld>
            <a:endParaRPr lang="en-US" sz="1200"/>
          </a:p>
        </p:txBody>
      </p:sp>
    </p:spTree>
    <p:extLst>
      <p:ext uri="{BB962C8B-B14F-4D97-AF65-F5344CB8AC3E}">
        <p14:creationId xmlns:p14="http://schemas.microsoft.com/office/powerpoint/2010/main" val="205580010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1" name="Slide Image Placeholder 1"/>
          <p:cNvSpPr>
            <a:spLocks noGrp="1" noRot="1" noChangeAspect="1"/>
          </p:cNvSpPr>
          <p:nvPr>
            <p:ph type="sldImg"/>
          </p:nvPr>
        </p:nvSpPr>
        <p:spPr>
          <a:ln/>
        </p:spPr>
      </p:sp>
      <p:sp>
        <p:nvSpPr>
          <p:cNvPr id="112642" name="Notes Placeholder 2"/>
          <p:cNvSpPr>
            <a:spLocks noGrp="1"/>
          </p:cNvSpPr>
          <p:nvPr>
            <p:ph type="body" idx="1"/>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en-US" dirty="0">
              <a:latin typeface="Arial" charset="0"/>
              <a:ea typeface="ヒラギノ角ゴ Pro W3" charset="0"/>
              <a:cs typeface="ヒラギノ角ゴ Pro W3" charset="0"/>
            </a:endParaRPr>
          </a:p>
        </p:txBody>
      </p:sp>
      <p:sp>
        <p:nvSpPr>
          <p:cNvPr id="112643" name="Slide Number Placeholder 3"/>
          <p:cNvSpPr>
            <a:spLocks noGrp="1"/>
          </p:cNvSpPr>
          <p:nvPr>
            <p:ph type="sldNum" sz="quarter" idx="5"/>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ヒラギノ角ゴ Pro W3" charset="0"/>
                <a:cs typeface="ヒラギノ角ゴ Pro W3" charset="0"/>
              </a:defRPr>
            </a:lvl1pPr>
            <a:lvl2pPr marL="742950" indent="-285750">
              <a:defRPr sz="2400">
                <a:solidFill>
                  <a:schemeClr val="tx1"/>
                </a:solidFill>
                <a:latin typeface="Arial" charset="0"/>
                <a:ea typeface="ヒラギノ角ゴ Pro W3" charset="0"/>
                <a:cs typeface="ヒラギノ角ゴ Pro W3" charset="0"/>
              </a:defRPr>
            </a:lvl2pPr>
            <a:lvl3pPr marL="1143000" indent="-228600">
              <a:defRPr sz="2400">
                <a:solidFill>
                  <a:schemeClr val="tx1"/>
                </a:solidFill>
                <a:latin typeface="Arial" charset="0"/>
                <a:ea typeface="ヒラギノ角ゴ Pro W3" charset="0"/>
                <a:cs typeface="ヒラギノ角ゴ Pro W3" charset="0"/>
              </a:defRPr>
            </a:lvl3pPr>
            <a:lvl4pPr marL="1600200" indent="-228600">
              <a:defRPr sz="2400">
                <a:solidFill>
                  <a:schemeClr val="tx1"/>
                </a:solidFill>
                <a:latin typeface="Arial" charset="0"/>
                <a:ea typeface="ヒラギノ角ゴ Pro W3" charset="0"/>
                <a:cs typeface="ヒラギノ角ゴ Pro W3" charset="0"/>
              </a:defRPr>
            </a:lvl4pPr>
            <a:lvl5pPr marL="2057400" indent="-228600">
              <a:defRPr sz="2400">
                <a:solidFill>
                  <a:schemeClr val="tx1"/>
                </a:solidFill>
                <a:latin typeface="Arial" charset="0"/>
                <a:ea typeface="ヒラギノ角ゴ Pro W3" charset="0"/>
                <a:cs typeface="ヒラギノ角ゴ Pro W3" charset="0"/>
              </a:defRPr>
            </a:lvl5pPr>
            <a:lvl6pPr marL="25146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6pPr>
            <a:lvl7pPr marL="29718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7pPr>
            <a:lvl8pPr marL="34290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8pPr>
            <a:lvl9pPr marL="38862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9pPr>
          </a:lstStyle>
          <a:p>
            <a:fld id="{744FF6E6-C2CE-564C-905D-DDDF13BA5E40}" type="slidenum">
              <a:rPr lang="en-US" sz="1200"/>
              <a:pPr/>
              <a:t>6</a:t>
            </a:fld>
            <a:endParaRPr lang="en-US" sz="1200"/>
          </a:p>
        </p:txBody>
      </p:sp>
    </p:spTree>
    <p:extLst>
      <p:ext uri="{BB962C8B-B14F-4D97-AF65-F5344CB8AC3E}">
        <p14:creationId xmlns:p14="http://schemas.microsoft.com/office/powerpoint/2010/main" val="60467889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89" name="Slide Image Placeholder 1"/>
          <p:cNvSpPr>
            <a:spLocks noGrp="1" noRot="1" noChangeAspect="1"/>
          </p:cNvSpPr>
          <p:nvPr>
            <p:ph type="sldImg"/>
          </p:nvPr>
        </p:nvSpPr>
        <p:spPr>
          <a:ln/>
        </p:spPr>
      </p:sp>
      <p:sp>
        <p:nvSpPr>
          <p:cNvPr id="3" name="Notes Placeholder 2"/>
          <p:cNvSpPr>
            <a:spLocks noGrp="1"/>
          </p:cNvSpPr>
          <p:nvPr>
            <p:ph type="body" idx="1"/>
          </p:nvPr>
        </p:nvSpPr>
        <p:spPr/>
        <p:txBody>
          <a:bodyPr/>
          <a:lstStyle/>
          <a:p>
            <a:pPr>
              <a:defRPr/>
            </a:pPr>
            <a:r>
              <a:rPr lang="en-US" dirty="0" smtClean="0">
                <a:latin typeface="Arial" charset="0"/>
                <a:ea typeface="MS PGothic" charset="0"/>
              </a:rPr>
              <a:t>Goes with section 3.2</a:t>
            </a:r>
            <a:r>
              <a:rPr lang="en-US" baseline="0" dirty="0" smtClean="0">
                <a:latin typeface="Arial" charset="0"/>
                <a:ea typeface="MS PGothic" charset="0"/>
              </a:rPr>
              <a:t> </a:t>
            </a:r>
          </a:p>
          <a:p>
            <a:pPr>
              <a:defRPr/>
            </a:pPr>
            <a:endParaRPr lang="en-US" baseline="0" dirty="0" smtClean="0">
              <a:latin typeface="Arial" charset="0"/>
              <a:ea typeface="MS PGothic" charset="0"/>
            </a:endParaRPr>
          </a:p>
          <a:p>
            <a:pPr>
              <a:defRPr/>
            </a:pPr>
            <a:endParaRPr lang="en-US" dirty="0"/>
          </a:p>
        </p:txBody>
      </p:sp>
      <p:sp>
        <p:nvSpPr>
          <p:cNvPr id="114691" name="Slide Number Placeholder 3"/>
          <p:cNvSpPr>
            <a:spLocks noGrp="1"/>
          </p:cNvSpPr>
          <p:nvPr>
            <p:ph type="sldNum" sz="quarter" idx="5"/>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ヒラギノ角ゴ Pro W3" charset="0"/>
                <a:cs typeface="ヒラギノ角ゴ Pro W3" charset="0"/>
              </a:defRPr>
            </a:lvl1pPr>
            <a:lvl2pPr marL="742950" indent="-285750">
              <a:defRPr sz="2400">
                <a:solidFill>
                  <a:schemeClr val="tx1"/>
                </a:solidFill>
                <a:latin typeface="Arial" charset="0"/>
                <a:ea typeface="ヒラギノ角ゴ Pro W3" charset="0"/>
                <a:cs typeface="ヒラギノ角ゴ Pro W3" charset="0"/>
              </a:defRPr>
            </a:lvl2pPr>
            <a:lvl3pPr marL="1143000" indent="-228600">
              <a:defRPr sz="2400">
                <a:solidFill>
                  <a:schemeClr val="tx1"/>
                </a:solidFill>
                <a:latin typeface="Arial" charset="0"/>
                <a:ea typeface="ヒラギノ角ゴ Pro W3" charset="0"/>
                <a:cs typeface="ヒラギノ角ゴ Pro W3" charset="0"/>
              </a:defRPr>
            </a:lvl3pPr>
            <a:lvl4pPr marL="1600200" indent="-228600">
              <a:defRPr sz="2400">
                <a:solidFill>
                  <a:schemeClr val="tx1"/>
                </a:solidFill>
                <a:latin typeface="Arial" charset="0"/>
                <a:ea typeface="ヒラギノ角ゴ Pro W3" charset="0"/>
                <a:cs typeface="ヒラギノ角ゴ Pro W3" charset="0"/>
              </a:defRPr>
            </a:lvl4pPr>
            <a:lvl5pPr marL="2057400" indent="-228600">
              <a:defRPr sz="2400">
                <a:solidFill>
                  <a:schemeClr val="tx1"/>
                </a:solidFill>
                <a:latin typeface="Arial" charset="0"/>
                <a:ea typeface="ヒラギノ角ゴ Pro W3" charset="0"/>
                <a:cs typeface="ヒラギノ角ゴ Pro W3" charset="0"/>
              </a:defRPr>
            </a:lvl5pPr>
            <a:lvl6pPr marL="25146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6pPr>
            <a:lvl7pPr marL="29718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7pPr>
            <a:lvl8pPr marL="34290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8pPr>
            <a:lvl9pPr marL="38862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9pPr>
          </a:lstStyle>
          <a:p>
            <a:fld id="{0F110402-E28A-A74B-B9DF-EF4B3D8311A7}" type="slidenum">
              <a:rPr lang="en-US" sz="1200"/>
              <a:pPr/>
              <a:t>7</a:t>
            </a:fld>
            <a:endParaRPr lang="en-US" sz="1200"/>
          </a:p>
        </p:txBody>
      </p:sp>
    </p:spTree>
    <p:extLst>
      <p:ext uri="{BB962C8B-B14F-4D97-AF65-F5344CB8AC3E}">
        <p14:creationId xmlns:p14="http://schemas.microsoft.com/office/powerpoint/2010/main" val="94552024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1" name="Slide Image Placeholder 1"/>
          <p:cNvSpPr>
            <a:spLocks noGrp="1" noRot="1" noChangeAspect="1"/>
          </p:cNvSpPr>
          <p:nvPr>
            <p:ph type="sldImg"/>
          </p:nvPr>
        </p:nvSpPr>
        <p:spPr>
          <a:ln/>
        </p:spPr>
      </p:sp>
      <p:sp>
        <p:nvSpPr>
          <p:cNvPr id="117762" name="Notes Placeholder 2"/>
          <p:cNvSpPr>
            <a:spLocks noGrp="1"/>
          </p:cNvSpPr>
          <p:nvPr>
            <p:ph type="body" idx="1"/>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r>
              <a:rPr lang="en-US" dirty="0" smtClean="0">
                <a:latin typeface="Arial" charset="0"/>
                <a:ea typeface="ヒラギノ角ゴ Pro W3" charset="0"/>
                <a:cs typeface="ヒラギノ角ゴ Pro W3" charset="0"/>
              </a:rPr>
              <a:t>Goes with section 3.2 </a:t>
            </a:r>
            <a:endParaRPr lang="en-US" dirty="0">
              <a:latin typeface="Arial" charset="0"/>
              <a:ea typeface="ヒラギノ角ゴ Pro W3" charset="0"/>
              <a:cs typeface="ヒラギノ角ゴ Pro W3" charset="0"/>
            </a:endParaRPr>
          </a:p>
        </p:txBody>
      </p:sp>
      <p:sp>
        <p:nvSpPr>
          <p:cNvPr id="117763" name="Slide Number Placeholder 3"/>
          <p:cNvSpPr>
            <a:spLocks noGrp="1"/>
          </p:cNvSpPr>
          <p:nvPr>
            <p:ph type="sldNum" sz="quarter" idx="5"/>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ヒラギノ角ゴ Pro W3" charset="0"/>
                <a:cs typeface="ヒラギノ角ゴ Pro W3" charset="0"/>
              </a:defRPr>
            </a:lvl1pPr>
            <a:lvl2pPr marL="742950" indent="-285750">
              <a:defRPr sz="2400">
                <a:solidFill>
                  <a:schemeClr val="tx1"/>
                </a:solidFill>
                <a:latin typeface="Arial" charset="0"/>
                <a:ea typeface="ヒラギノ角ゴ Pro W3" charset="0"/>
                <a:cs typeface="ヒラギノ角ゴ Pro W3" charset="0"/>
              </a:defRPr>
            </a:lvl2pPr>
            <a:lvl3pPr marL="1143000" indent="-228600">
              <a:defRPr sz="2400">
                <a:solidFill>
                  <a:schemeClr val="tx1"/>
                </a:solidFill>
                <a:latin typeface="Arial" charset="0"/>
                <a:ea typeface="ヒラギノ角ゴ Pro W3" charset="0"/>
                <a:cs typeface="ヒラギノ角ゴ Pro W3" charset="0"/>
              </a:defRPr>
            </a:lvl3pPr>
            <a:lvl4pPr marL="1600200" indent="-228600">
              <a:defRPr sz="2400">
                <a:solidFill>
                  <a:schemeClr val="tx1"/>
                </a:solidFill>
                <a:latin typeface="Arial" charset="0"/>
                <a:ea typeface="ヒラギノ角ゴ Pro W3" charset="0"/>
                <a:cs typeface="ヒラギノ角ゴ Pro W3" charset="0"/>
              </a:defRPr>
            </a:lvl4pPr>
            <a:lvl5pPr marL="2057400" indent="-228600">
              <a:defRPr sz="2400">
                <a:solidFill>
                  <a:schemeClr val="tx1"/>
                </a:solidFill>
                <a:latin typeface="Arial" charset="0"/>
                <a:ea typeface="ヒラギノ角ゴ Pro W3" charset="0"/>
                <a:cs typeface="ヒラギノ角ゴ Pro W3" charset="0"/>
              </a:defRPr>
            </a:lvl5pPr>
            <a:lvl6pPr marL="25146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6pPr>
            <a:lvl7pPr marL="29718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7pPr>
            <a:lvl8pPr marL="34290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8pPr>
            <a:lvl9pPr marL="38862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9pPr>
          </a:lstStyle>
          <a:p>
            <a:fld id="{0132C6E0-4F77-9F4D-8AFC-0EDEF207A3E2}" type="slidenum">
              <a:rPr lang="en-US" sz="1200"/>
              <a:pPr/>
              <a:t>8</a:t>
            </a:fld>
            <a:endParaRPr lang="en-US" sz="1200"/>
          </a:p>
        </p:txBody>
      </p:sp>
    </p:spTree>
    <p:extLst>
      <p:ext uri="{BB962C8B-B14F-4D97-AF65-F5344CB8AC3E}">
        <p14:creationId xmlns:p14="http://schemas.microsoft.com/office/powerpoint/2010/main" val="3048503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Goes with section 3.2 </a:t>
            </a:r>
            <a:endParaRPr lang="en-US" dirty="0"/>
          </a:p>
        </p:txBody>
      </p:sp>
      <p:sp>
        <p:nvSpPr>
          <p:cNvPr id="4" name="Slide Number Placeholder 3"/>
          <p:cNvSpPr>
            <a:spLocks noGrp="1"/>
          </p:cNvSpPr>
          <p:nvPr>
            <p:ph type="sldNum" sz="quarter" idx="10"/>
          </p:nvPr>
        </p:nvSpPr>
        <p:spPr/>
        <p:txBody>
          <a:bodyPr/>
          <a:lstStyle/>
          <a:p>
            <a:pPr>
              <a:defRPr/>
            </a:pPr>
            <a:fld id="{4FC8E043-22A8-1E4D-AA76-7CFE5802A769}" type="slidenum">
              <a:rPr lang="en-US" smtClean="0"/>
              <a:pPr>
                <a:defRPr/>
              </a:pPr>
              <a:t>9</a:t>
            </a:fld>
            <a:endParaRPr lang="en-US"/>
          </a:p>
        </p:txBody>
      </p:sp>
    </p:spTree>
    <p:extLst>
      <p:ext uri="{BB962C8B-B14F-4D97-AF65-F5344CB8AC3E}">
        <p14:creationId xmlns:p14="http://schemas.microsoft.com/office/powerpoint/2010/main" val="21086011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01345175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lIns="0" tIns="0" rIns="0" bIns="0"/>
          <a:lstStyle/>
          <a:p>
            <a:r>
              <a:rPr lang="en-US" dirty="0" smtClean="0"/>
              <a:t>Click to edit Master title style</a:t>
            </a:r>
            <a:endParaRPr lang="en-US" dirty="0"/>
          </a:p>
        </p:txBody>
      </p:sp>
      <p:sp>
        <p:nvSpPr>
          <p:cNvPr id="6" name="Content Placeholder 2"/>
          <p:cNvSpPr>
            <a:spLocks noGrp="1"/>
          </p:cNvSpPr>
          <p:nvPr>
            <p:ph sz="half" idx="1"/>
          </p:nvPr>
        </p:nvSpPr>
        <p:spPr>
          <a:xfrm>
            <a:off x="457200" y="2057400"/>
            <a:ext cx="4038600" cy="3124200"/>
          </a:xfrm>
        </p:spPr>
        <p:txBody>
          <a:bodyPr/>
          <a:lstStyle>
            <a:lvl1pPr marL="0" indent="0">
              <a:defRPr sz="2800"/>
            </a:lvl1pPr>
            <a:lvl2pPr>
              <a:defRPr sz="2400"/>
            </a:lvl2pPr>
            <a:lvl3pPr>
              <a:defRPr sz="2000"/>
            </a:lvl3pPr>
            <a:lvl4pPr>
              <a:defRPr sz="1800"/>
            </a:lvl4pPr>
            <a:lvl5pPr>
              <a:defRPr sz="16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Content Placeholder 2"/>
          <p:cNvSpPr>
            <a:spLocks noGrp="1"/>
          </p:cNvSpPr>
          <p:nvPr>
            <p:ph sz="half" idx="10"/>
          </p:nvPr>
        </p:nvSpPr>
        <p:spPr>
          <a:xfrm>
            <a:off x="4648200" y="2057400"/>
            <a:ext cx="4038600" cy="3124200"/>
          </a:xfrm>
        </p:spPr>
        <p:txBody>
          <a:bodyPr/>
          <a:lstStyle>
            <a:lvl1pPr marL="0" indent="0">
              <a:defRPr sz="2800"/>
            </a:lvl1pPr>
            <a:lvl2pPr>
              <a:defRPr sz="2400"/>
            </a:lvl2pPr>
            <a:lvl3pPr>
              <a:defRPr sz="2000"/>
            </a:lvl3pPr>
            <a:lvl4pPr>
              <a:defRPr sz="1800"/>
            </a:lvl4pPr>
            <a:lvl5pPr>
              <a:defRPr sz="16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08768206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410517852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51304015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Content with Caption">
    <p:spTree>
      <p:nvGrpSpPr>
        <p:cNvPr id="1" name=""/>
        <p:cNvGrpSpPr/>
        <p:nvPr/>
      </p:nvGrpSpPr>
      <p:grpSpPr>
        <a:xfrm>
          <a:off x="0" y="0"/>
          <a:ext cx="0" cy="0"/>
          <a:chOff x="0" y="0"/>
          <a:chExt cx="0" cy="0"/>
        </a:xfrm>
      </p:grpSpPr>
      <p:sp>
        <p:nvSpPr>
          <p:cNvPr id="8" name="Title 1"/>
          <p:cNvSpPr>
            <a:spLocks noGrp="1"/>
          </p:cNvSpPr>
          <p:nvPr>
            <p:ph type="title"/>
          </p:nvPr>
        </p:nvSpPr>
        <p:spPr>
          <a:xfrm>
            <a:off x="457200" y="914400"/>
            <a:ext cx="3008313" cy="1162050"/>
          </a:xfrm>
        </p:spPr>
        <p:txBody>
          <a:bodyPr/>
          <a:lstStyle>
            <a:lvl1pPr algn="l">
              <a:defRPr sz="2800" b="1"/>
            </a:lvl1pPr>
          </a:lstStyle>
          <a:p>
            <a:r>
              <a:rPr lang="en-US" dirty="0" smtClean="0"/>
              <a:t>Click to edit Master title style</a:t>
            </a:r>
            <a:endParaRPr lang="en-US" dirty="0"/>
          </a:p>
        </p:txBody>
      </p:sp>
      <p:sp>
        <p:nvSpPr>
          <p:cNvPr id="9" name="Content Placeholder 2"/>
          <p:cNvSpPr>
            <a:spLocks noGrp="1"/>
          </p:cNvSpPr>
          <p:nvPr>
            <p:ph idx="1"/>
          </p:nvPr>
        </p:nvSpPr>
        <p:spPr>
          <a:xfrm>
            <a:off x="3575050" y="914400"/>
            <a:ext cx="5111750" cy="5211763"/>
          </a:xfrm>
        </p:spPr>
        <p:txBody>
          <a:bodyPr/>
          <a:lstStyle>
            <a:lvl1pPr>
              <a:defRPr sz="2800"/>
            </a:lvl1pPr>
            <a:lvl2pPr>
              <a:defRPr sz="2800"/>
            </a:lvl2pPr>
            <a:lvl3pPr>
              <a:defRPr sz="2400"/>
            </a:lvl3pPr>
            <a:lvl4pPr>
              <a:defRPr sz="2000"/>
            </a:lvl4pPr>
            <a:lvl5pPr>
              <a:defRPr sz="1600"/>
            </a:lvl5pPr>
            <a:lvl6pPr>
              <a:defRPr sz="2000"/>
            </a:lvl6pPr>
            <a:lvl7pPr>
              <a:defRPr sz="2000"/>
            </a:lvl7pPr>
            <a:lvl8pPr>
              <a:defRPr sz="2000"/>
            </a:lvl8pPr>
            <a:lvl9pPr>
              <a:defRPr sz="20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0" name="Text Placeholder 3"/>
          <p:cNvSpPr>
            <a:spLocks noGrp="1"/>
          </p:cNvSpPr>
          <p:nvPr>
            <p:ph type="body" sz="half" idx="2"/>
          </p:nvPr>
        </p:nvSpPr>
        <p:spPr>
          <a:xfrm>
            <a:off x="457200" y="2057400"/>
            <a:ext cx="3008313" cy="4068763"/>
          </a:xfrm>
        </p:spPr>
        <p:txBody>
          <a:bodyPr/>
          <a:lstStyle>
            <a:lvl1pPr marL="0" indent="0">
              <a:buNone/>
              <a:defRPr sz="20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smtClean="0"/>
              <a:t>Click to edit Master text styles</a:t>
            </a:r>
          </a:p>
        </p:txBody>
      </p:sp>
    </p:spTree>
    <p:extLst>
      <p:ext uri="{BB962C8B-B14F-4D97-AF65-F5344CB8AC3E}">
        <p14:creationId xmlns:p14="http://schemas.microsoft.com/office/powerpoint/2010/main" val="202717290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Picture with Caption">
    <p:spTree>
      <p:nvGrpSpPr>
        <p:cNvPr id="1" name=""/>
        <p:cNvGrpSpPr/>
        <p:nvPr/>
      </p:nvGrpSpPr>
      <p:grpSpPr>
        <a:xfrm>
          <a:off x="0" y="0"/>
          <a:ext cx="0" cy="0"/>
          <a:chOff x="0" y="0"/>
          <a:chExt cx="0" cy="0"/>
        </a:xfrm>
      </p:grpSpPr>
      <p:sp>
        <p:nvSpPr>
          <p:cNvPr id="3" name="Picture Placeholder 2"/>
          <p:cNvSpPr>
            <a:spLocks noGrp="1"/>
          </p:cNvSpPr>
          <p:nvPr>
            <p:ph type="pic" idx="1"/>
          </p:nvPr>
        </p:nvSpPr>
        <p:spPr>
          <a:xfrm>
            <a:off x="304800" y="914400"/>
            <a:ext cx="5486400" cy="4114800"/>
          </a:xfrm>
        </p:spPr>
        <p:txBody>
          <a:bodyPr lIns="0" tIns="0" rIns="0" bIns="0"/>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6019800" y="914400"/>
            <a:ext cx="2667000" cy="4114800"/>
          </a:xfrm>
        </p:spPr>
        <p:txBody>
          <a:bodyPr/>
          <a:lstStyle>
            <a:lvl1pPr marL="0" indent="0">
              <a:buNone/>
              <a:defRPr sz="20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smtClean="0"/>
              <a:t>Click to edit Master text styles</a:t>
            </a:r>
          </a:p>
        </p:txBody>
      </p:sp>
    </p:spTree>
    <p:extLst>
      <p:ext uri="{BB962C8B-B14F-4D97-AF65-F5344CB8AC3E}">
        <p14:creationId xmlns:p14="http://schemas.microsoft.com/office/powerpoint/2010/main" val="140636133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Tree>
    <p:extLst>
      <p:ext uri="{BB962C8B-B14F-4D97-AF65-F5344CB8AC3E}">
        <p14:creationId xmlns:p14="http://schemas.microsoft.com/office/powerpoint/2010/main" val="101561061"/>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theme" Target="../theme/theme1.xml"/><Relationship Id="rId8" Type="http://schemas.openxmlformats.org/officeDocument/2006/relationships/image" Target="../media/image1.png"/><Relationship Id="rId1" Type="http://schemas.openxmlformats.org/officeDocument/2006/relationships/slideLayout" Target="../slideLayouts/slideLayout1.xml"/><Relationship Id="rId2" Type="http://schemas.openxmlformats.org/officeDocument/2006/relationships/slideLayout" Target="../slideLayouts/slideLayout2.xml"/></Relationships>
</file>

<file path=ppt/slideMasters/_rels/slideMaster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theme" Target="../theme/theme2.xml"/><Relationship Id="rId3"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009999">
            <a:alpha val="48000"/>
          </a:srgbClr>
        </a:solidFill>
        <a:effectLst/>
      </p:bgPr>
    </p:bg>
    <p:spTree>
      <p:nvGrpSpPr>
        <p:cNvPr id="1" name=""/>
        <p:cNvGrpSpPr/>
        <p:nvPr/>
      </p:nvGrpSpPr>
      <p:grpSpPr>
        <a:xfrm>
          <a:off x="0" y="0"/>
          <a:ext cx="0" cy="0"/>
          <a:chOff x="0" y="0"/>
          <a:chExt cx="0" cy="0"/>
        </a:xfrm>
      </p:grpSpPr>
      <p:sp>
        <p:nvSpPr>
          <p:cNvPr id="1026" name="Rectangle 3"/>
          <p:cNvSpPr>
            <a:spLocks noGrp="1" noChangeArrowheads="1"/>
          </p:cNvSpPr>
          <p:nvPr>
            <p:ph type="title"/>
          </p:nvPr>
        </p:nvSpPr>
        <p:spPr bwMode="auto">
          <a:xfrm>
            <a:off x="457200" y="914400"/>
            <a:ext cx="8305800" cy="1219200"/>
          </a:xfrm>
          <a:prstGeom prst="rect">
            <a:avLst/>
          </a:prstGeom>
          <a:noFill/>
          <a:ln>
            <a:noFill/>
          </a:ln>
          <a:extLst>
            <a:ext uri="{FAA26D3D-D897-4be2-8F04-BA451C77F1D7}">
              <ma14:placeholderFlag xmlns:ma14="http://schemas.microsoft.com/office/mac/drawingml/2011/main" val="1"/>
            </a:ex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t>Click to edit Master title style</a:t>
            </a:r>
          </a:p>
        </p:txBody>
      </p:sp>
      <p:sp>
        <p:nvSpPr>
          <p:cNvPr id="1027" name="Rectangle 4"/>
          <p:cNvSpPr>
            <a:spLocks noGrp="1" noChangeArrowheads="1"/>
          </p:cNvSpPr>
          <p:nvPr>
            <p:ph type="body" idx="1"/>
          </p:nvPr>
        </p:nvSpPr>
        <p:spPr bwMode="auto">
          <a:xfrm>
            <a:off x="457200" y="2133600"/>
            <a:ext cx="8305800" cy="3429000"/>
          </a:xfrm>
          <a:prstGeom prst="rect">
            <a:avLst/>
          </a:prstGeom>
          <a:noFill/>
          <a:ln>
            <a:noFill/>
          </a:ln>
          <a:extLst>
            <a:ext uri="{FAA26D3D-D897-4be2-8F04-BA451C77F1D7}">
              <ma14:placeholderFlag xmlns:ma14="http://schemas.microsoft.com/office/mac/drawingml/2011/main" val="1"/>
            </a:ex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28" name="Rectangle 3"/>
          <p:cNvSpPr>
            <a:spLocks noChangeArrowheads="1"/>
          </p:cNvSpPr>
          <p:nvPr userDrawn="1"/>
        </p:nvSpPr>
        <p:spPr bwMode="auto">
          <a:xfrm>
            <a:off x="228600" y="5715000"/>
            <a:ext cx="8686800" cy="914400"/>
          </a:xfrm>
          <a:prstGeom prst="rect">
            <a:avLst/>
          </a:prstGeom>
          <a:solidFill>
            <a:srgbClr val="FDC82F"/>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wrap="none" anchor="ctr"/>
          <a:lstStyle/>
          <a:p>
            <a:endParaRPr lang="en-US"/>
          </a:p>
        </p:txBody>
      </p:sp>
      <p:pic>
        <p:nvPicPr>
          <p:cNvPr id="1029" name="Picture 6" descr="irc_logo_rgb"/>
          <p:cNvPicPr>
            <a:picLocks noChangeAspect="1" noChangeArrowheads="1"/>
          </p:cNvPicPr>
          <p:nvPr userDrawn="1"/>
        </p:nvPicPr>
        <p:blipFill>
          <a:blip r:embed="rId8">
            <a:extLst>
              <a:ext uri="{28A0092B-C50C-407E-A947-70E740481C1C}">
                <a14:useLocalDpi xmlns:a14="http://schemas.microsoft.com/office/drawing/2010/main" val="0"/>
              </a:ext>
            </a:extLst>
          </a:blip>
          <a:srcRect/>
          <a:stretch>
            <a:fillRect/>
          </a:stretch>
        </p:blipFill>
        <p:spPr bwMode="auto">
          <a:xfrm>
            <a:off x="8229600" y="5715000"/>
            <a:ext cx="685800" cy="9144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10" name="Text Box 8"/>
          <p:cNvSpPr txBox="1">
            <a:spLocks noChangeArrowheads="1"/>
          </p:cNvSpPr>
          <p:nvPr userDrawn="1"/>
        </p:nvSpPr>
        <p:spPr bwMode="auto">
          <a:xfrm>
            <a:off x="457200" y="5867400"/>
            <a:ext cx="762000" cy="153988"/>
          </a:xfrm>
          <a:prstGeom prst="rect">
            <a:avLst/>
          </a:prstGeom>
          <a:noFill/>
          <a:ln w="9525">
            <a:noFill/>
            <a:miter lim="800000"/>
            <a:headEnd/>
            <a:tailEnd/>
          </a:ln>
        </p:spPr>
        <p:txBody>
          <a:bodyPr lIns="0" tIns="0" rIns="0" bIns="0">
            <a:spAutoFit/>
          </a:bodyPr>
          <a:lstStyle>
            <a:lvl1pPr>
              <a:defRPr sz="2400">
                <a:solidFill>
                  <a:schemeClr val="tx1"/>
                </a:solidFill>
                <a:latin typeface="Arial" charset="0"/>
                <a:ea typeface="ヒラギノ角ゴ Pro W3" charset="0"/>
                <a:cs typeface="ヒラギノ角ゴ Pro W3" charset="0"/>
              </a:defRPr>
            </a:lvl1pPr>
            <a:lvl2pPr marL="742950" indent="-285750">
              <a:defRPr sz="2400">
                <a:solidFill>
                  <a:schemeClr val="tx1"/>
                </a:solidFill>
                <a:latin typeface="Arial" charset="0"/>
                <a:ea typeface="ヒラギノ角ゴ Pro W3" charset="0"/>
                <a:cs typeface="ヒラギノ角ゴ Pro W3" charset="0"/>
              </a:defRPr>
            </a:lvl2pPr>
            <a:lvl3pPr marL="1143000" indent="-228600">
              <a:defRPr sz="2400">
                <a:solidFill>
                  <a:schemeClr val="tx1"/>
                </a:solidFill>
                <a:latin typeface="Arial" charset="0"/>
                <a:ea typeface="ヒラギノ角ゴ Pro W3" charset="0"/>
                <a:cs typeface="ヒラギノ角ゴ Pro W3" charset="0"/>
              </a:defRPr>
            </a:lvl3pPr>
            <a:lvl4pPr marL="1600200" indent="-228600">
              <a:defRPr sz="2400">
                <a:solidFill>
                  <a:schemeClr val="tx1"/>
                </a:solidFill>
                <a:latin typeface="Arial" charset="0"/>
                <a:ea typeface="ヒラギノ角ゴ Pro W3" charset="0"/>
                <a:cs typeface="ヒラギノ角ゴ Pro W3" charset="0"/>
              </a:defRPr>
            </a:lvl4pPr>
            <a:lvl5pPr marL="2057400" indent="-228600">
              <a:defRPr sz="2400">
                <a:solidFill>
                  <a:schemeClr val="tx1"/>
                </a:solidFill>
                <a:latin typeface="Arial" charset="0"/>
                <a:ea typeface="ヒラギノ角ゴ Pro W3" charset="0"/>
                <a:cs typeface="ヒラギノ角ゴ Pro W3" charset="0"/>
              </a:defRPr>
            </a:lvl5pPr>
            <a:lvl6pPr marL="25146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6pPr>
            <a:lvl7pPr marL="29718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7pPr>
            <a:lvl8pPr marL="34290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8pPr>
            <a:lvl9pPr marL="38862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9pPr>
          </a:lstStyle>
          <a:p>
            <a:pPr>
              <a:spcBef>
                <a:spcPct val="50000"/>
              </a:spcBef>
              <a:defRPr/>
            </a:pPr>
            <a:fld id="{23FF8BAC-B84C-AC4B-B741-0B05BE7C6F50}" type="slidenum">
              <a:rPr lang="en-US" sz="1000" b="1" smtClean="0">
                <a:cs typeface="Arial" charset="0"/>
              </a:rPr>
              <a:pPr>
                <a:spcBef>
                  <a:spcPct val="50000"/>
                </a:spcBef>
                <a:defRPr/>
              </a:pPr>
              <a:t>‹#›</a:t>
            </a:fld>
            <a:endParaRPr lang="en-US" sz="1000" b="1" smtClean="0">
              <a:cs typeface="Arial" charset="0"/>
            </a:endParaRPr>
          </a:p>
        </p:txBody>
      </p:sp>
      <p:sp>
        <p:nvSpPr>
          <p:cNvPr id="2055" name="Text Box 8"/>
          <p:cNvSpPr txBox="1">
            <a:spLocks noChangeArrowheads="1"/>
          </p:cNvSpPr>
          <p:nvPr userDrawn="1"/>
        </p:nvSpPr>
        <p:spPr bwMode="auto">
          <a:xfrm>
            <a:off x="457200" y="6400800"/>
            <a:ext cx="2971800" cy="153988"/>
          </a:xfrm>
          <a:prstGeom prst="rect">
            <a:avLst/>
          </a:prstGeom>
          <a:noFill/>
          <a:ln>
            <a:noFill/>
          </a:ln>
          <a:extLst/>
        </p:spPr>
        <p:txBody>
          <a:bodyPr lIns="0" tIns="0" rIns="0" bIns="0" anchor="b">
            <a:spAutoFit/>
          </a:bodyPr>
          <a:lstStyle>
            <a:lvl1pPr>
              <a:defRPr sz="2400">
                <a:solidFill>
                  <a:schemeClr val="tx1"/>
                </a:solidFill>
                <a:latin typeface="Arial" charset="0"/>
                <a:ea typeface="ヒラギノ角ゴ Pro W3" charset="0"/>
                <a:cs typeface="ヒラギノ角ゴ Pro W3" charset="0"/>
              </a:defRPr>
            </a:lvl1pPr>
            <a:lvl2pPr marL="742950" indent="-285750">
              <a:defRPr sz="2400">
                <a:solidFill>
                  <a:schemeClr val="tx1"/>
                </a:solidFill>
                <a:latin typeface="Arial" charset="0"/>
                <a:ea typeface="ヒラギノ角ゴ Pro W3" charset="0"/>
              </a:defRPr>
            </a:lvl2pPr>
            <a:lvl3pPr marL="1143000" indent="-228600">
              <a:defRPr sz="2400">
                <a:solidFill>
                  <a:schemeClr val="tx1"/>
                </a:solidFill>
                <a:latin typeface="Arial" charset="0"/>
                <a:ea typeface="ヒラギノ角ゴ Pro W3" charset="0"/>
              </a:defRPr>
            </a:lvl3pPr>
            <a:lvl4pPr marL="1600200" indent="-228600">
              <a:defRPr sz="2400">
                <a:solidFill>
                  <a:schemeClr val="tx1"/>
                </a:solidFill>
                <a:latin typeface="Arial" charset="0"/>
                <a:ea typeface="ヒラギノ角ゴ Pro W3" charset="0"/>
              </a:defRPr>
            </a:lvl4pPr>
            <a:lvl5pPr marL="2057400" indent="-228600">
              <a:defRPr sz="2400">
                <a:solidFill>
                  <a:schemeClr val="tx1"/>
                </a:solidFill>
                <a:latin typeface="Arial" charset="0"/>
                <a:ea typeface="ヒラギノ角ゴ Pro W3" charset="0"/>
              </a:defRPr>
            </a:lvl5pPr>
            <a:lvl6pPr marL="2514600" indent="-228600" eaLnBrk="0" fontAlgn="base" hangingPunct="0">
              <a:spcBef>
                <a:spcPct val="0"/>
              </a:spcBef>
              <a:spcAft>
                <a:spcPct val="0"/>
              </a:spcAft>
              <a:defRPr sz="2400">
                <a:solidFill>
                  <a:schemeClr val="tx1"/>
                </a:solidFill>
                <a:latin typeface="Arial" charset="0"/>
                <a:ea typeface="ヒラギノ角ゴ Pro W3" charset="0"/>
              </a:defRPr>
            </a:lvl6pPr>
            <a:lvl7pPr marL="2971800" indent="-228600" eaLnBrk="0" fontAlgn="base" hangingPunct="0">
              <a:spcBef>
                <a:spcPct val="0"/>
              </a:spcBef>
              <a:spcAft>
                <a:spcPct val="0"/>
              </a:spcAft>
              <a:defRPr sz="2400">
                <a:solidFill>
                  <a:schemeClr val="tx1"/>
                </a:solidFill>
                <a:latin typeface="Arial" charset="0"/>
                <a:ea typeface="ヒラギノ角ゴ Pro W3" charset="0"/>
              </a:defRPr>
            </a:lvl7pPr>
            <a:lvl8pPr marL="3429000" indent="-228600" eaLnBrk="0" fontAlgn="base" hangingPunct="0">
              <a:spcBef>
                <a:spcPct val="0"/>
              </a:spcBef>
              <a:spcAft>
                <a:spcPct val="0"/>
              </a:spcAft>
              <a:defRPr sz="2400">
                <a:solidFill>
                  <a:schemeClr val="tx1"/>
                </a:solidFill>
                <a:latin typeface="Arial" charset="0"/>
                <a:ea typeface="ヒラギノ角ゴ Pro W3" charset="0"/>
              </a:defRPr>
            </a:lvl8pPr>
            <a:lvl9pPr marL="3886200" indent="-228600" eaLnBrk="0" fontAlgn="base" hangingPunct="0">
              <a:spcBef>
                <a:spcPct val="0"/>
              </a:spcBef>
              <a:spcAft>
                <a:spcPct val="0"/>
              </a:spcAft>
              <a:defRPr sz="2400">
                <a:solidFill>
                  <a:schemeClr val="tx1"/>
                </a:solidFill>
                <a:latin typeface="Arial" charset="0"/>
                <a:ea typeface="ヒラギノ角ゴ Pro W3" charset="0"/>
              </a:defRPr>
            </a:lvl9pPr>
          </a:lstStyle>
          <a:p>
            <a:pPr>
              <a:spcBef>
                <a:spcPct val="50000"/>
              </a:spcBef>
              <a:defRPr/>
            </a:pPr>
            <a:r>
              <a:rPr lang="en-US" sz="1000" b="1" smtClean="0">
                <a:cs typeface="Arial" charset="0"/>
              </a:rPr>
              <a:t>From Harm to Home </a:t>
            </a:r>
            <a:r>
              <a:rPr lang="en-US" sz="1000" smtClean="0">
                <a:cs typeface="Arial" charset="0"/>
              </a:rPr>
              <a:t>|</a:t>
            </a:r>
            <a:r>
              <a:rPr lang="en-US" sz="1000" b="1" smtClean="0">
                <a:cs typeface="Arial" charset="0"/>
              </a:rPr>
              <a:t> Rescue.org</a:t>
            </a:r>
            <a:endParaRPr lang="en-US" sz="1000" smtClean="0">
              <a:cs typeface="Arial" charset="0"/>
            </a:endParaRPr>
          </a:p>
        </p:txBody>
      </p:sp>
    </p:spTree>
  </p:cSld>
  <p:clrMap bg1="lt1" tx1="dk1" bg2="lt2" tx2="dk2" accent1="accent1" accent2="accent2" accent3="accent3" accent4="accent4" accent5="accent5" accent6="accent6" hlink="hlink" folHlink="folHlink"/>
  <p:sldLayoutIdLst>
    <p:sldLayoutId id="2147483884" r:id="rId1"/>
    <p:sldLayoutId id="2147483885" r:id="rId2"/>
    <p:sldLayoutId id="2147483886" r:id="rId3"/>
    <p:sldLayoutId id="2147483887" r:id="rId4"/>
    <p:sldLayoutId id="2147483888" r:id="rId5"/>
    <p:sldLayoutId id="2147483889" r:id="rId6"/>
  </p:sldLayoutIdLst>
  <p:txStyles>
    <p:titleStyle>
      <a:lvl1pPr algn="l" rtl="0" eaLnBrk="0" fontAlgn="base" hangingPunct="0">
        <a:spcBef>
          <a:spcPct val="0"/>
        </a:spcBef>
        <a:spcAft>
          <a:spcPct val="0"/>
        </a:spcAft>
        <a:defRPr sz="3600">
          <a:solidFill>
            <a:schemeClr val="tx1"/>
          </a:solidFill>
          <a:latin typeface="Arial"/>
          <a:ea typeface="MS PGothic" pitchFamily="34" charset="-128"/>
          <a:cs typeface="Arial"/>
        </a:defRPr>
      </a:lvl1pPr>
      <a:lvl2pPr algn="l" rtl="0" eaLnBrk="0" fontAlgn="base" hangingPunct="0">
        <a:spcBef>
          <a:spcPct val="0"/>
        </a:spcBef>
        <a:spcAft>
          <a:spcPct val="0"/>
        </a:spcAft>
        <a:defRPr sz="3600">
          <a:solidFill>
            <a:schemeClr val="tx1"/>
          </a:solidFill>
          <a:latin typeface="Arial" pitchFamily="-107" charset="0"/>
          <a:ea typeface="MS PGothic" pitchFamily="34" charset="-128"/>
          <a:cs typeface="Arial" pitchFamily="34" charset="0"/>
        </a:defRPr>
      </a:lvl2pPr>
      <a:lvl3pPr algn="l" rtl="0" eaLnBrk="0" fontAlgn="base" hangingPunct="0">
        <a:spcBef>
          <a:spcPct val="0"/>
        </a:spcBef>
        <a:spcAft>
          <a:spcPct val="0"/>
        </a:spcAft>
        <a:defRPr sz="3600">
          <a:solidFill>
            <a:schemeClr val="tx1"/>
          </a:solidFill>
          <a:latin typeface="Arial" pitchFamily="-107" charset="0"/>
          <a:ea typeface="MS PGothic" pitchFamily="34" charset="-128"/>
          <a:cs typeface="Arial" pitchFamily="34" charset="0"/>
        </a:defRPr>
      </a:lvl3pPr>
      <a:lvl4pPr algn="l" rtl="0" eaLnBrk="0" fontAlgn="base" hangingPunct="0">
        <a:spcBef>
          <a:spcPct val="0"/>
        </a:spcBef>
        <a:spcAft>
          <a:spcPct val="0"/>
        </a:spcAft>
        <a:defRPr sz="3600">
          <a:solidFill>
            <a:schemeClr val="tx1"/>
          </a:solidFill>
          <a:latin typeface="Arial" pitchFamily="-107" charset="0"/>
          <a:ea typeface="MS PGothic" pitchFamily="34" charset="-128"/>
          <a:cs typeface="Arial" pitchFamily="34" charset="0"/>
        </a:defRPr>
      </a:lvl4pPr>
      <a:lvl5pPr algn="l" rtl="0" eaLnBrk="0" fontAlgn="base" hangingPunct="0">
        <a:spcBef>
          <a:spcPct val="0"/>
        </a:spcBef>
        <a:spcAft>
          <a:spcPct val="0"/>
        </a:spcAft>
        <a:defRPr sz="3600">
          <a:solidFill>
            <a:schemeClr val="tx1"/>
          </a:solidFill>
          <a:latin typeface="Arial" pitchFamily="-107" charset="0"/>
          <a:ea typeface="MS PGothic" pitchFamily="34" charset="-128"/>
          <a:cs typeface="Arial" pitchFamily="34" charset="0"/>
        </a:defRPr>
      </a:lvl5pPr>
      <a:lvl6pPr marL="457200" algn="l" rtl="0" fontAlgn="base">
        <a:spcBef>
          <a:spcPct val="0"/>
        </a:spcBef>
        <a:spcAft>
          <a:spcPct val="0"/>
        </a:spcAft>
        <a:defRPr sz="3400">
          <a:solidFill>
            <a:schemeClr val="tx1"/>
          </a:solidFill>
          <a:latin typeface="Akzidenz Grotesk BE Super" pitchFamily="-110" charset="0"/>
          <a:ea typeface="ヒラギノ角ゴ Pro W3" pitchFamily="-110" charset="-128"/>
          <a:cs typeface="ヒラギノ角ゴ Pro W3" pitchFamily="-110" charset="-128"/>
        </a:defRPr>
      </a:lvl6pPr>
      <a:lvl7pPr marL="914400" algn="l" rtl="0" fontAlgn="base">
        <a:spcBef>
          <a:spcPct val="0"/>
        </a:spcBef>
        <a:spcAft>
          <a:spcPct val="0"/>
        </a:spcAft>
        <a:defRPr sz="3400">
          <a:solidFill>
            <a:schemeClr val="tx1"/>
          </a:solidFill>
          <a:latin typeface="Akzidenz Grotesk BE Super" pitchFamily="-110" charset="0"/>
          <a:ea typeface="ヒラギノ角ゴ Pro W3" pitchFamily="-110" charset="-128"/>
          <a:cs typeface="ヒラギノ角ゴ Pro W3" pitchFamily="-110" charset="-128"/>
        </a:defRPr>
      </a:lvl7pPr>
      <a:lvl8pPr marL="1371600" algn="l" rtl="0" fontAlgn="base">
        <a:spcBef>
          <a:spcPct val="0"/>
        </a:spcBef>
        <a:spcAft>
          <a:spcPct val="0"/>
        </a:spcAft>
        <a:defRPr sz="3400">
          <a:solidFill>
            <a:schemeClr val="tx1"/>
          </a:solidFill>
          <a:latin typeface="Akzidenz Grotesk BE Super" pitchFamily="-110" charset="0"/>
          <a:ea typeface="ヒラギノ角ゴ Pro W3" pitchFamily="-110" charset="-128"/>
          <a:cs typeface="ヒラギノ角ゴ Pro W3" pitchFamily="-110" charset="-128"/>
        </a:defRPr>
      </a:lvl8pPr>
      <a:lvl9pPr marL="1828800" algn="l" rtl="0" fontAlgn="base">
        <a:spcBef>
          <a:spcPct val="0"/>
        </a:spcBef>
        <a:spcAft>
          <a:spcPct val="0"/>
        </a:spcAft>
        <a:defRPr sz="3400">
          <a:solidFill>
            <a:schemeClr val="tx1"/>
          </a:solidFill>
          <a:latin typeface="Akzidenz Grotesk BE Super" pitchFamily="-110" charset="0"/>
          <a:ea typeface="ヒラギノ角ゴ Pro W3" pitchFamily="-110" charset="-128"/>
          <a:cs typeface="ヒラギノ角ゴ Pro W3" pitchFamily="-110" charset="-128"/>
        </a:defRPr>
      </a:lvl9pPr>
    </p:titleStyle>
    <p:bodyStyle>
      <a:lvl1pPr marL="342900" indent="-342900" algn="l" rtl="0" eaLnBrk="0" fontAlgn="base" hangingPunct="0">
        <a:spcBef>
          <a:spcPct val="20000"/>
        </a:spcBef>
        <a:spcAft>
          <a:spcPct val="0"/>
        </a:spcAft>
        <a:defRPr sz="2800">
          <a:solidFill>
            <a:schemeClr val="tx1"/>
          </a:solidFill>
          <a:latin typeface="+mn-lt"/>
          <a:ea typeface="MS PGothic" pitchFamily="34" charset="-128"/>
          <a:cs typeface="MS PGothic" charset="0"/>
        </a:defRPr>
      </a:lvl1pPr>
      <a:lvl2pPr marL="742950" indent="-285750" algn="l" rtl="0" eaLnBrk="0" fontAlgn="base" hangingPunct="0">
        <a:spcBef>
          <a:spcPct val="20000"/>
        </a:spcBef>
        <a:spcAft>
          <a:spcPct val="0"/>
        </a:spcAft>
        <a:buFont typeface="Times" charset="0"/>
        <a:buChar char="•"/>
        <a:defRPr sz="2800">
          <a:solidFill>
            <a:schemeClr val="tx1"/>
          </a:solidFill>
          <a:latin typeface="+mn-lt"/>
          <a:ea typeface="MS PGothic" pitchFamily="34" charset="-128"/>
          <a:cs typeface="MS PGothic" charset="0"/>
        </a:defRPr>
      </a:lvl2pPr>
      <a:lvl3pPr marL="1143000" indent="-228600" algn="l" rtl="0" eaLnBrk="0" fontAlgn="base" hangingPunct="0">
        <a:spcBef>
          <a:spcPct val="20000"/>
        </a:spcBef>
        <a:spcAft>
          <a:spcPct val="0"/>
        </a:spcAft>
        <a:buChar char="–"/>
        <a:defRPr sz="2400">
          <a:solidFill>
            <a:schemeClr val="tx1"/>
          </a:solidFill>
          <a:latin typeface="+mn-lt"/>
          <a:ea typeface="MS PGothic" pitchFamily="34" charset="-128"/>
          <a:cs typeface="MS PGothic" charset="0"/>
        </a:defRPr>
      </a:lvl3pPr>
      <a:lvl4pPr marL="1600200" indent="-228600" algn="l" rtl="0" eaLnBrk="0" fontAlgn="base" hangingPunct="0">
        <a:spcBef>
          <a:spcPct val="20000"/>
        </a:spcBef>
        <a:spcAft>
          <a:spcPct val="0"/>
        </a:spcAft>
        <a:buFont typeface="Times" charset="0"/>
        <a:buChar char="•"/>
        <a:defRPr sz="2000">
          <a:solidFill>
            <a:schemeClr val="tx1"/>
          </a:solidFill>
          <a:latin typeface="+mn-lt"/>
          <a:ea typeface="MS PGothic" pitchFamily="34" charset="-128"/>
          <a:cs typeface="MS PGothic" charset="0"/>
        </a:defRPr>
      </a:lvl4pPr>
      <a:lvl5pPr marL="2057400" indent="-228600" algn="l" rtl="0" eaLnBrk="0" fontAlgn="base" hangingPunct="0">
        <a:spcBef>
          <a:spcPct val="20000"/>
        </a:spcBef>
        <a:spcAft>
          <a:spcPct val="0"/>
        </a:spcAft>
        <a:buChar char="»"/>
        <a:defRPr sz="1600">
          <a:solidFill>
            <a:schemeClr val="tx1"/>
          </a:solidFill>
          <a:latin typeface="+mn-lt"/>
          <a:ea typeface="MS PGothic" pitchFamily="34" charset="-128"/>
          <a:cs typeface="MS PGothic" charset="0"/>
        </a:defRPr>
      </a:lvl5pPr>
      <a:lvl6pPr marL="2514600" indent="-228600" algn="l" rtl="0" fontAlgn="base">
        <a:spcBef>
          <a:spcPct val="20000"/>
        </a:spcBef>
        <a:spcAft>
          <a:spcPct val="0"/>
        </a:spcAft>
        <a:buChar char="»"/>
        <a:defRPr sz="2000">
          <a:solidFill>
            <a:schemeClr val="tx1"/>
          </a:solidFill>
          <a:latin typeface="+mn-lt"/>
          <a:ea typeface="+mn-ea"/>
          <a:cs typeface="+mn-cs"/>
        </a:defRPr>
      </a:lvl6pPr>
      <a:lvl7pPr marL="2971800" indent="-228600" algn="l" rtl="0" fontAlgn="base">
        <a:spcBef>
          <a:spcPct val="20000"/>
        </a:spcBef>
        <a:spcAft>
          <a:spcPct val="0"/>
        </a:spcAft>
        <a:buChar char="»"/>
        <a:defRPr sz="2000">
          <a:solidFill>
            <a:schemeClr val="tx1"/>
          </a:solidFill>
          <a:latin typeface="+mn-lt"/>
          <a:ea typeface="+mn-ea"/>
          <a:cs typeface="+mn-cs"/>
        </a:defRPr>
      </a:lvl7pPr>
      <a:lvl8pPr marL="3429000" indent="-228600" algn="l" rtl="0" fontAlgn="base">
        <a:spcBef>
          <a:spcPct val="20000"/>
        </a:spcBef>
        <a:spcAft>
          <a:spcPct val="0"/>
        </a:spcAft>
        <a:buChar char="»"/>
        <a:defRPr sz="2000">
          <a:solidFill>
            <a:schemeClr val="tx1"/>
          </a:solidFill>
          <a:latin typeface="+mn-lt"/>
          <a:ea typeface="+mn-ea"/>
          <a:cs typeface="+mn-cs"/>
        </a:defRPr>
      </a:lvl8pPr>
      <a:lvl9pPr marL="3886200" indent="-228600" algn="l" rtl="0" fontAlgn="base">
        <a:spcBef>
          <a:spcPct val="20000"/>
        </a:spcBef>
        <a:spcAft>
          <a:spcPct val="0"/>
        </a:spcAft>
        <a:buChar char="»"/>
        <a:defRPr sz="20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009999">
            <a:alpha val="48000"/>
          </a:srgbClr>
        </a:solidFill>
        <a:effectLst/>
      </p:bgPr>
    </p:bg>
    <p:spTree>
      <p:nvGrpSpPr>
        <p:cNvPr id="1" name=""/>
        <p:cNvGrpSpPr/>
        <p:nvPr/>
      </p:nvGrpSpPr>
      <p:grpSpPr>
        <a:xfrm>
          <a:off x="0" y="0"/>
          <a:ext cx="0" cy="0"/>
          <a:chOff x="0" y="0"/>
          <a:chExt cx="0" cy="0"/>
        </a:xfrm>
      </p:grpSpPr>
      <p:sp>
        <p:nvSpPr>
          <p:cNvPr id="4098" name="Rectangle 3"/>
          <p:cNvSpPr>
            <a:spLocks noChangeArrowheads="1"/>
          </p:cNvSpPr>
          <p:nvPr userDrawn="1"/>
        </p:nvSpPr>
        <p:spPr bwMode="auto">
          <a:xfrm>
            <a:off x="228600" y="228600"/>
            <a:ext cx="8686800" cy="6400800"/>
          </a:xfrm>
          <a:prstGeom prst="rect">
            <a:avLst/>
          </a:prstGeom>
          <a:solidFill>
            <a:srgbClr val="FDC82F"/>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wrap="none" anchor="ctr"/>
          <a:lstStyle/>
          <a:p>
            <a:endParaRPr lang="en-US"/>
          </a:p>
        </p:txBody>
      </p:sp>
      <p:pic>
        <p:nvPicPr>
          <p:cNvPr id="4099" name="Picture 4" descr="irc_logo_rgb"/>
          <p:cNvPicPr>
            <a:picLocks noChangeAspect="1" noChangeArrowheads="1"/>
          </p:cNvPicPr>
          <p:nvPr userDrawn="1"/>
        </p:nvPicPr>
        <p:blipFill>
          <a:blip r:embed="rId3">
            <a:extLst>
              <a:ext uri="{28A0092B-C50C-407E-A947-70E740481C1C}">
                <a14:useLocalDpi xmlns:a14="http://schemas.microsoft.com/office/drawing/2010/main" val="0"/>
              </a:ext>
            </a:extLst>
          </a:blip>
          <a:srcRect l="331" t="249" r="331" b="249"/>
          <a:stretch>
            <a:fillRect/>
          </a:stretch>
        </p:blipFill>
        <p:spPr bwMode="auto">
          <a:xfrm>
            <a:off x="228600" y="228600"/>
            <a:ext cx="1944688" cy="25908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10" name="Rectangle 3"/>
          <p:cNvSpPr>
            <a:spLocks noGrp="1" noChangeArrowheads="1"/>
          </p:cNvSpPr>
          <p:nvPr>
            <p:ph type="title"/>
          </p:nvPr>
        </p:nvSpPr>
        <p:spPr bwMode="auto">
          <a:xfrm>
            <a:off x="457200" y="4114800"/>
            <a:ext cx="8305800" cy="1524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dirty="0"/>
              <a:t>Click to edit Master title style</a:t>
            </a:r>
          </a:p>
        </p:txBody>
      </p:sp>
      <p:sp>
        <p:nvSpPr>
          <p:cNvPr id="3077" name="Text Box 8"/>
          <p:cNvSpPr txBox="1">
            <a:spLocks noChangeArrowheads="1"/>
          </p:cNvSpPr>
          <p:nvPr userDrawn="1"/>
        </p:nvSpPr>
        <p:spPr bwMode="auto">
          <a:xfrm>
            <a:off x="457200" y="6400800"/>
            <a:ext cx="2971800" cy="153988"/>
          </a:xfrm>
          <a:prstGeom prst="rect">
            <a:avLst/>
          </a:prstGeom>
          <a:noFill/>
          <a:ln>
            <a:noFill/>
          </a:ln>
          <a:extLst/>
        </p:spPr>
        <p:txBody>
          <a:bodyPr lIns="0" tIns="0" rIns="0" bIns="0" anchor="b">
            <a:spAutoFit/>
          </a:bodyPr>
          <a:lstStyle>
            <a:lvl1pPr>
              <a:defRPr sz="2400">
                <a:solidFill>
                  <a:schemeClr val="tx1"/>
                </a:solidFill>
                <a:latin typeface="Arial" charset="0"/>
                <a:ea typeface="ヒラギノ角ゴ Pro W3" charset="0"/>
                <a:cs typeface="ヒラギノ角ゴ Pro W3" charset="0"/>
              </a:defRPr>
            </a:lvl1pPr>
            <a:lvl2pPr marL="742950" indent="-285750">
              <a:defRPr sz="2400">
                <a:solidFill>
                  <a:schemeClr val="tx1"/>
                </a:solidFill>
                <a:latin typeface="Arial" charset="0"/>
                <a:ea typeface="ヒラギノ角ゴ Pro W3" charset="0"/>
              </a:defRPr>
            </a:lvl2pPr>
            <a:lvl3pPr marL="1143000" indent="-228600">
              <a:defRPr sz="2400">
                <a:solidFill>
                  <a:schemeClr val="tx1"/>
                </a:solidFill>
                <a:latin typeface="Arial" charset="0"/>
                <a:ea typeface="ヒラギノ角ゴ Pro W3" charset="0"/>
              </a:defRPr>
            </a:lvl3pPr>
            <a:lvl4pPr marL="1600200" indent="-228600">
              <a:defRPr sz="2400">
                <a:solidFill>
                  <a:schemeClr val="tx1"/>
                </a:solidFill>
                <a:latin typeface="Arial" charset="0"/>
                <a:ea typeface="ヒラギノ角ゴ Pro W3" charset="0"/>
              </a:defRPr>
            </a:lvl4pPr>
            <a:lvl5pPr marL="2057400" indent="-228600">
              <a:defRPr sz="2400">
                <a:solidFill>
                  <a:schemeClr val="tx1"/>
                </a:solidFill>
                <a:latin typeface="Arial" charset="0"/>
                <a:ea typeface="ヒラギノ角ゴ Pro W3" charset="0"/>
              </a:defRPr>
            </a:lvl5pPr>
            <a:lvl6pPr marL="2514600" indent="-228600" eaLnBrk="0" fontAlgn="base" hangingPunct="0">
              <a:spcBef>
                <a:spcPct val="0"/>
              </a:spcBef>
              <a:spcAft>
                <a:spcPct val="0"/>
              </a:spcAft>
              <a:defRPr sz="2400">
                <a:solidFill>
                  <a:schemeClr val="tx1"/>
                </a:solidFill>
                <a:latin typeface="Arial" charset="0"/>
                <a:ea typeface="ヒラギノ角ゴ Pro W3" charset="0"/>
              </a:defRPr>
            </a:lvl6pPr>
            <a:lvl7pPr marL="2971800" indent="-228600" eaLnBrk="0" fontAlgn="base" hangingPunct="0">
              <a:spcBef>
                <a:spcPct val="0"/>
              </a:spcBef>
              <a:spcAft>
                <a:spcPct val="0"/>
              </a:spcAft>
              <a:defRPr sz="2400">
                <a:solidFill>
                  <a:schemeClr val="tx1"/>
                </a:solidFill>
                <a:latin typeface="Arial" charset="0"/>
                <a:ea typeface="ヒラギノ角ゴ Pro W3" charset="0"/>
              </a:defRPr>
            </a:lvl7pPr>
            <a:lvl8pPr marL="3429000" indent="-228600" eaLnBrk="0" fontAlgn="base" hangingPunct="0">
              <a:spcBef>
                <a:spcPct val="0"/>
              </a:spcBef>
              <a:spcAft>
                <a:spcPct val="0"/>
              </a:spcAft>
              <a:defRPr sz="2400">
                <a:solidFill>
                  <a:schemeClr val="tx1"/>
                </a:solidFill>
                <a:latin typeface="Arial" charset="0"/>
                <a:ea typeface="ヒラギノ角ゴ Pro W3" charset="0"/>
              </a:defRPr>
            </a:lvl8pPr>
            <a:lvl9pPr marL="3886200" indent="-228600" eaLnBrk="0" fontAlgn="base" hangingPunct="0">
              <a:spcBef>
                <a:spcPct val="0"/>
              </a:spcBef>
              <a:spcAft>
                <a:spcPct val="0"/>
              </a:spcAft>
              <a:defRPr sz="2400">
                <a:solidFill>
                  <a:schemeClr val="tx1"/>
                </a:solidFill>
                <a:latin typeface="Arial" charset="0"/>
                <a:ea typeface="ヒラギノ角ゴ Pro W3" charset="0"/>
              </a:defRPr>
            </a:lvl9pPr>
          </a:lstStyle>
          <a:p>
            <a:pPr>
              <a:spcBef>
                <a:spcPct val="50000"/>
              </a:spcBef>
              <a:defRPr/>
            </a:pPr>
            <a:r>
              <a:rPr lang="en-US" sz="1000" b="1" smtClean="0">
                <a:cs typeface="Arial" charset="0"/>
              </a:rPr>
              <a:t>From Harm to Home </a:t>
            </a:r>
            <a:r>
              <a:rPr lang="en-US" sz="1000" smtClean="0">
                <a:cs typeface="Arial" charset="0"/>
              </a:rPr>
              <a:t>|</a:t>
            </a:r>
            <a:r>
              <a:rPr lang="en-US" sz="1000" b="1" smtClean="0">
                <a:cs typeface="Arial" charset="0"/>
              </a:rPr>
              <a:t> Rescue.org</a:t>
            </a:r>
            <a:endParaRPr lang="en-US" sz="1000" smtClean="0">
              <a:cs typeface="Arial" charset="0"/>
            </a:endParaRPr>
          </a:p>
        </p:txBody>
      </p:sp>
    </p:spTree>
  </p:cSld>
  <p:clrMap bg1="lt1" tx1="dk1" bg2="lt2" tx2="dk2" accent1="accent1" accent2="accent2" accent3="accent3" accent4="accent4" accent5="accent5" accent6="accent6" hlink="hlink" folHlink="folHlink"/>
  <p:sldLayoutIdLst>
    <p:sldLayoutId id="2147483890" r:id="rId1"/>
  </p:sldLayoutIdLst>
  <p:txStyles>
    <p:titleStyle>
      <a:lvl1pPr algn="l" rtl="0" eaLnBrk="0" fontAlgn="base" hangingPunct="0">
        <a:spcBef>
          <a:spcPct val="0"/>
        </a:spcBef>
        <a:spcAft>
          <a:spcPct val="0"/>
        </a:spcAft>
        <a:defRPr sz="3600" b="1" spc="-100">
          <a:solidFill>
            <a:schemeClr val="tx1"/>
          </a:solidFill>
          <a:latin typeface="+mj-lt"/>
          <a:ea typeface="MS PGothic" pitchFamily="34" charset="-128"/>
          <a:cs typeface="MS PGothic" charset="0"/>
        </a:defRPr>
      </a:lvl1pPr>
      <a:lvl2pPr algn="l" rtl="0" eaLnBrk="0" fontAlgn="base" hangingPunct="0">
        <a:spcBef>
          <a:spcPct val="0"/>
        </a:spcBef>
        <a:spcAft>
          <a:spcPct val="0"/>
        </a:spcAft>
        <a:defRPr sz="3600" b="1">
          <a:solidFill>
            <a:schemeClr val="tx1"/>
          </a:solidFill>
          <a:latin typeface="Arial" pitchFamily="-107" charset="0"/>
          <a:ea typeface="MS PGothic" pitchFamily="34" charset="-128"/>
          <a:cs typeface="MS PGothic" charset="0"/>
        </a:defRPr>
      </a:lvl2pPr>
      <a:lvl3pPr algn="l" rtl="0" eaLnBrk="0" fontAlgn="base" hangingPunct="0">
        <a:spcBef>
          <a:spcPct val="0"/>
        </a:spcBef>
        <a:spcAft>
          <a:spcPct val="0"/>
        </a:spcAft>
        <a:defRPr sz="3600" b="1">
          <a:solidFill>
            <a:schemeClr val="tx1"/>
          </a:solidFill>
          <a:latin typeface="Arial" pitchFamily="-107" charset="0"/>
          <a:ea typeface="MS PGothic" pitchFamily="34" charset="-128"/>
          <a:cs typeface="MS PGothic" charset="0"/>
        </a:defRPr>
      </a:lvl3pPr>
      <a:lvl4pPr algn="l" rtl="0" eaLnBrk="0" fontAlgn="base" hangingPunct="0">
        <a:spcBef>
          <a:spcPct val="0"/>
        </a:spcBef>
        <a:spcAft>
          <a:spcPct val="0"/>
        </a:spcAft>
        <a:defRPr sz="3600" b="1">
          <a:solidFill>
            <a:schemeClr val="tx1"/>
          </a:solidFill>
          <a:latin typeface="Arial" pitchFamily="-107" charset="0"/>
          <a:ea typeface="MS PGothic" pitchFamily="34" charset="-128"/>
          <a:cs typeface="MS PGothic" charset="0"/>
        </a:defRPr>
      </a:lvl4pPr>
      <a:lvl5pPr algn="l" rtl="0" eaLnBrk="0" fontAlgn="base" hangingPunct="0">
        <a:spcBef>
          <a:spcPct val="0"/>
        </a:spcBef>
        <a:spcAft>
          <a:spcPct val="0"/>
        </a:spcAft>
        <a:defRPr sz="3600" b="1">
          <a:solidFill>
            <a:schemeClr val="tx1"/>
          </a:solidFill>
          <a:latin typeface="Arial" pitchFamily="-107" charset="0"/>
          <a:ea typeface="MS PGothic" pitchFamily="34" charset="-128"/>
          <a:cs typeface="MS PGothic" charset="0"/>
        </a:defRPr>
      </a:lvl5pPr>
      <a:lvl6pPr marL="457200" algn="l" rtl="0" fontAlgn="base">
        <a:spcBef>
          <a:spcPct val="0"/>
        </a:spcBef>
        <a:spcAft>
          <a:spcPct val="0"/>
        </a:spcAft>
        <a:defRPr sz="3400">
          <a:solidFill>
            <a:srgbClr val="FDC82F"/>
          </a:solidFill>
          <a:latin typeface="Akzidenz Grotesk BE Super" pitchFamily="-110" charset="0"/>
          <a:ea typeface="ヒラギノ角ゴ Pro W3" pitchFamily="-110" charset="-128"/>
          <a:cs typeface="ヒラギノ角ゴ Pro W3" pitchFamily="-110" charset="-128"/>
        </a:defRPr>
      </a:lvl6pPr>
      <a:lvl7pPr marL="914400" algn="l" rtl="0" fontAlgn="base">
        <a:spcBef>
          <a:spcPct val="0"/>
        </a:spcBef>
        <a:spcAft>
          <a:spcPct val="0"/>
        </a:spcAft>
        <a:defRPr sz="3400">
          <a:solidFill>
            <a:srgbClr val="FDC82F"/>
          </a:solidFill>
          <a:latin typeface="Akzidenz Grotesk BE Super" pitchFamily="-110" charset="0"/>
          <a:ea typeface="ヒラギノ角ゴ Pro W3" pitchFamily="-110" charset="-128"/>
          <a:cs typeface="ヒラギノ角ゴ Pro W3" pitchFamily="-110" charset="-128"/>
        </a:defRPr>
      </a:lvl7pPr>
      <a:lvl8pPr marL="1371600" algn="l" rtl="0" fontAlgn="base">
        <a:spcBef>
          <a:spcPct val="0"/>
        </a:spcBef>
        <a:spcAft>
          <a:spcPct val="0"/>
        </a:spcAft>
        <a:defRPr sz="3400">
          <a:solidFill>
            <a:srgbClr val="FDC82F"/>
          </a:solidFill>
          <a:latin typeface="Akzidenz Grotesk BE Super" pitchFamily="-110" charset="0"/>
          <a:ea typeface="ヒラギノ角ゴ Pro W3" pitchFamily="-110" charset="-128"/>
          <a:cs typeface="ヒラギノ角ゴ Pro W3" pitchFamily="-110" charset="-128"/>
        </a:defRPr>
      </a:lvl8pPr>
      <a:lvl9pPr marL="1828800" algn="l" rtl="0" fontAlgn="base">
        <a:spcBef>
          <a:spcPct val="0"/>
        </a:spcBef>
        <a:spcAft>
          <a:spcPct val="0"/>
        </a:spcAft>
        <a:defRPr sz="3400">
          <a:solidFill>
            <a:srgbClr val="FDC82F"/>
          </a:solidFill>
          <a:latin typeface="Akzidenz Grotesk BE Super" pitchFamily="-110" charset="0"/>
          <a:ea typeface="ヒラギノ角ゴ Pro W3" pitchFamily="-110" charset="-128"/>
          <a:cs typeface="ヒラギノ角ゴ Pro W3" pitchFamily="-110" charset="-128"/>
        </a:defRPr>
      </a:lvl9pPr>
    </p:titleStyle>
    <p:bodyStyle>
      <a:lvl1pPr marL="342900" indent="-342900" algn="l" rtl="0" eaLnBrk="0" fontAlgn="base" hangingPunct="0">
        <a:spcBef>
          <a:spcPct val="20000"/>
        </a:spcBef>
        <a:spcAft>
          <a:spcPct val="0"/>
        </a:spcAft>
        <a:defRPr sz="3200">
          <a:solidFill>
            <a:schemeClr val="tx1"/>
          </a:solidFill>
          <a:latin typeface="+mn-lt"/>
          <a:ea typeface="MS PGothic" pitchFamily="34" charset="-128"/>
          <a:cs typeface="MS PGothic" charset="0"/>
        </a:defRPr>
      </a:lvl1pPr>
      <a:lvl2pPr marL="742950" indent="-285750" algn="l" rtl="0" eaLnBrk="0" fontAlgn="base" hangingPunct="0">
        <a:spcBef>
          <a:spcPct val="20000"/>
        </a:spcBef>
        <a:spcAft>
          <a:spcPct val="0"/>
        </a:spcAft>
        <a:buFont typeface="Times" charset="0"/>
        <a:buChar char="•"/>
        <a:defRPr sz="2800">
          <a:solidFill>
            <a:schemeClr val="tx1"/>
          </a:solidFill>
          <a:latin typeface="+mn-lt"/>
          <a:ea typeface="MS PGothic" pitchFamily="34" charset="-128"/>
          <a:cs typeface="MS PGothic" charset="0"/>
        </a:defRPr>
      </a:lvl2pPr>
      <a:lvl3pPr marL="1143000" indent="-228600" algn="l" rtl="0" eaLnBrk="0" fontAlgn="base" hangingPunct="0">
        <a:spcBef>
          <a:spcPct val="20000"/>
        </a:spcBef>
        <a:spcAft>
          <a:spcPct val="0"/>
        </a:spcAft>
        <a:buChar char="–"/>
        <a:defRPr sz="2400">
          <a:solidFill>
            <a:schemeClr val="tx1"/>
          </a:solidFill>
          <a:latin typeface="+mn-lt"/>
          <a:ea typeface="MS PGothic" pitchFamily="34" charset="-128"/>
          <a:cs typeface="MS PGothic" charset="0"/>
        </a:defRPr>
      </a:lvl3pPr>
      <a:lvl4pPr marL="1600200" indent="-228600" algn="l" rtl="0" eaLnBrk="0" fontAlgn="base" hangingPunct="0">
        <a:spcBef>
          <a:spcPct val="20000"/>
        </a:spcBef>
        <a:spcAft>
          <a:spcPct val="0"/>
        </a:spcAft>
        <a:buFont typeface="Times" charset="0"/>
        <a:buChar char="•"/>
        <a:defRPr sz="2000">
          <a:solidFill>
            <a:schemeClr val="tx1"/>
          </a:solidFill>
          <a:latin typeface="+mn-lt"/>
          <a:ea typeface="MS PGothic" pitchFamily="34" charset="-128"/>
          <a:cs typeface="MS PGothic" charset="0"/>
        </a:defRPr>
      </a:lvl4pPr>
      <a:lvl5pPr marL="2057400" indent="-228600" algn="l" rtl="0" eaLnBrk="0" fontAlgn="base" hangingPunct="0">
        <a:spcBef>
          <a:spcPct val="20000"/>
        </a:spcBef>
        <a:spcAft>
          <a:spcPct val="0"/>
        </a:spcAft>
        <a:buChar char="»"/>
        <a:defRPr sz="2000">
          <a:solidFill>
            <a:schemeClr val="tx1"/>
          </a:solidFill>
          <a:latin typeface="+mn-lt"/>
          <a:ea typeface="MS PGothic" pitchFamily="34" charset="-128"/>
          <a:cs typeface="MS PGothic" charset="0"/>
        </a:defRPr>
      </a:lvl5pPr>
      <a:lvl6pPr marL="2514600" indent="-228600" algn="l" rtl="0" fontAlgn="base">
        <a:spcBef>
          <a:spcPct val="20000"/>
        </a:spcBef>
        <a:spcAft>
          <a:spcPct val="0"/>
        </a:spcAft>
        <a:buChar char="»"/>
        <a:defRPr sz="2000">
          <a:solidFill>
            <a:schemeClr val="tx1"/>
          </a:solidFill>
          <a:latin typeface="+mn-lt"/>
          <a:ea typeface="+mn-ea"/>
          <a:cs typeface="+mn-cs"/>
        </a:defRPr>
      </a:lvl6pPr>
      <a:lvl7pPr marL="2971800" indent="-228600" algn="l" rtl="0" fontAlgn="base">
        <a:spcBef>
          <a:spcPct val="20000"/>
        </a:spcBef>
        <a:spcAft>
          <a:spcPct val="0"/>
        </a:spcAft>
        <a:buChar char="»"/>
        <a:defRPr sz="2000">
          <a:solidFill>
            <a:schemeClr val="tx1"/>
          </a:solidFill>
          <a:latin typeface="+mn-lt"/>
          <a:ea typeface="+mn-ea"/>
          <a:cs typeface="+mn-cs"/>
        </a:defRPr>
      </a:lvl7pPr>
      <a:lvl8pPr marL="3429000" indent="-228600" algn="l" rtl="0" fontAlgn="base">
        <a:spcBef>
          <a:spcPct val="20000"/>
        </a:spcBef>
        <a:spcAft>
          <a:spcPct val="0"/>
        </a:spcAft>
        <a:buChar char="»"/>
        <a:defRPr sz="2000">
          <a:solidFill>
            <a:schemeClr val="tx1"/>
          </a:solidFill>
          <a:latin typeface="+mn-lt"/>
          <a:ea typeface="+mn-ea"/>
          <a:cs typeface="+mn-cs"/>
        </a:defRPr>
      </a:lvl8pPr>
      <a:lvl9pPr marL="3886200" indent="-228600" algn="l" rtl="0" fontAlgn="base">
        <a:spcBef>
          <a:spcPct val="20000"/>
        </a:spcBef>
        <a:spcAft>
          <a:spcPct val="0"/>
        </a:spcAft>
        <a:buChar char="»"/>
        <a:defRPr sz="20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xml"/><Relationship Id="rId3" Type="http://schemas.openxmlformats.org/officeDocument/2006/relationships/image" Target="../media/image3.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1.xml"/><Relationship Id="rId3" Type="http://schemas.openxmlformats.org/officeDocument/2006/relationships/image" Target="../media/image5.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5.xml"/><Relationship Id="rId3" Type="http://schemas.openxmlformats.org/officeDocument/2006/relationships/image" Target="../media/image6.emf"/></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1.xml"/><Relationship Id="rId3" Type="http://schemas.openxmlformats.org/officeDocument/2006/relationships/image" Target="../media/image7.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8.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3.xml"/><Relationship Id="rId3" Type="http://schemas.openxmlformats.org/officeDocument/2006/relationships/image" Target="../media/image4.emf"/></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30.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4818" name="Rectangle 2"/>
          <p:cNvSpPr>
            <a:spLocks noGrp="1" noChangeArrowheads="1"/>
          </p:cNvSpPr>
          <p:nvPr>
            <p:ph type="title"/>
          </p:nvPr>
        </p:nvSpPr>
        <p:spPr>
          <a:xfrm>
            <a:off x="327285" y="1752600"/>
            <a:ext cx="8305800" cy="1524000"/>
          </a:xfrm>
        </p:spPr>
        <p:txBody>
          <a:bodyPr/>
          <a:lstStyle/>
          <a:p>
            <a:pPr>
              <a:defRPr/>
            </a:pPr>
            <a:r>
              <a:rPr lang="en-US" sz="3200" dirty="0">
                <a:latin typeface="Arial" charset="0"/>
                <a:ea typeface="MS PGothic" charset="0"/>
              </a:rPr>
              <a:t/>
            </a:r>
            <a:br>
              <a:rPr lang="en-US" sz="3200" dirty="0">
                <a:latin typeface="Arial" charset="0"/>
                <a:ea typeface="MS PGothic" charset="0"/>
              </a:rPr>
            </a:br>
            <a:r>
              <a:rPr lang="en-US" sz="4000" dirty="0" smtClean="0">
                <a:latin typeface="Arial" charset="0"/>
                <a:ea typeface="MS PGothic" charset="0"/>
              </a:rPr>
              <a:t>Safe Healing and Learning Spaces</a:t>
            </a:r>
            <a:r>
              <a:rPr lang="en-US" sz="3200" dirty="0" smtClean="0">
                <a:latin typeface="Arial" charset="0"/>
                <a:ea typeface="MS PGothic" charset="0"/>
              </a:rPr>
              <a:t/>
            </a:r>
            <a:br>
              <a:rPr lang="en-US" sz="3200" dirty="0" smtClean="0">
                <a:latin typeface="Arial" charset="0"/>
                <a:ea typeface="MS PGothic" charset="0"/>
              </a:rPr>
            </a:br>
            <a:r>
              <a:rPr lang="en-US" dirty="0" smtClean="0">
                <a:latin typeface="Arial" charset="0"/>
                <a:ea typeface="MS PGothic" charset="0"/>
              </a:rPr>
              <a:t>Parenting Skills Facilitator Training </a:t>
            </a:r>
            <a:br>
              <a:rPr lang="en-US" dirty="0" smtClean="0">
                <a:latin typeface="Arial" charset="0"/>
                <a:ea typeface="MS PGothic" charset="0"/>
              </a:rPr>
            </a:br>
            <a:r>
              <a:rPr lang="en-US" sz="2800" dirty="0" smtClean="0">
                <a:latin typeface="Arial" charset="0"/>
                <a:ea typeface="MS PGothic" charset="0"/>
              </a:rPr>
              <a:t/>
            </a:r>
            <a:br>
              <a:rPr lang="en-US" sz="2800" dirty="0" smtClean="0">
                <a:latin typeface="Arial" charset="0"/>
                <a:ea typeface="MS PGothic" charset="0"/>
              </a:rPr>
            </a:br>
            <a:r>
              <a:rPr lang="en-US" sz="2800" dirty="0" smtClean="0">
                <a:latin typeface="Arial" charset="0"/>
                <a:ea typeface="MS PGothic" charset="0"/>
              </a:rPr>
              <a:t>Day 3  </a:t>
            </a:r>
            <a:r>
              <a:rPr lang="en-US" sz="3200" dirty="0" smtClean="0">
                <a:latin typeface="Arial" charset="0"/>
                <a:ea typeface="MS PGothic" charset="0"/>
              </a:rPr>
              <a:t/>
            </a:r>
            <a:br>
              <a:rPr lang="en-US" sz="3200" dirty="0" smtClean="0">
                <a:latin typeface="Arial" charset="0"/>
                <a:ea typeface="MS PGothic" charset="0"/>
              </a:rPr>
            </a:br>
            <a:r>
              <a:rPr lang="en-US" sz="3200" dirty="0">
                <a:latin typeface="Arial" charset="0"/>
                <a:ea typeface="MS PGothic" charset="0"/>
              </a:rPr>
              <a:t/>
            </a:r>
            <a:br>
              <a:rPr lang="en-US" sz="3200" dirty="0">
                <a:latin typeface="Arial" charset="0"/>
                <a:ea typeface="MS PGothic" charset="0"/>
              </a:rPr>
            </a:br>
            <a:endParaRPr lang="en-US" sz="3400" dirty="0">
              <a:latin typeface="Arial" charset="0"/>
              <a:ea typeface="MS PGothic" charset="0"/>
            </a:endParaRPr>
          </a:p>
        </p:txBody>
      </p:sp>
      <p:pic>
        <p:nvPicPr>
          <p:cNvPr id="3" name="Picture 2" descr="Shap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7285" y="5410200"/>
            <a:ext cx="2282639" cy="1169551"/>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p:cNvSpPr/>
          <p:nvPr/>
        </p:nvSpPr>
        <p:spPr>
          <a:xfrm>
            <a:off x="2819400" y="5410199"/>
            <a:ext cx="5991225" cy="1169551"/>
          </a:xfrm>
          <a:prstGeom prst="rect">
            <a:avLst/>
          </a:prstGeom>
        </p:spPr>
        <p:txBody>
          <a:bodyPr wrap="square">
            <a:spAutoFit/>
          </a:bodyPr>
          <a:lstStyle/>
          <a:p>
            <a:r>
              <a:rPr lang="en-US" sz="1400" b="1" dirty="0">
                <a:solidFill>
                  <a:srgbClr val="000000"/>
                </a:solidFill>
                <a:latin typeface="Arial" panose="020B0604020202020204" pitchFamily="34" charset="0"/>
              </a:rPr>
              <a:t>Disclaimer</a:t>
            </a:r>
            <a:r>
              <a:rPr lang="en-US" sz="1400" dirty="0">
                <a:solidFill>
                  <a:srgbClr val="000000"/>
                </a:solidFill>
                <a:latin typeface="Arial" panose="020B0604020202020204" pitchFamily="34" charset="0"/>
              </a:rPr>
              <a:t>  </a:t>
            </a:r>
            <a:endParaRPr lang="en-US" sz="1400" dirty="0">
              <a:solidFill>
                <a:srgbClr val="000000"/>
              </a:solidFill>
              <a:latin typeface="Segoe UI" panose="020B0502040204020203" pitchFamily="34" charset="0"/>
            </a:endParaRPr>
          </a:p>
          <a:p>
            <a:r>
              <a:rPr lang="en-US" sz="1400" i="1" dirty="0">
                <a:solidFill>
                  <a:srgbClr val="000000"/>
                </a:solidFill>
                <a:latin typeface="Arial" panose="020B0604020202020204" pitchFamily="34" charset="0"/>
              </a:rPr>
              <a:t>The content and conclusions in the Safe Healing and Learning Spaces Toolkit are those of the authors and do not necessarily reflect the views of United States Agency for International Development or the United States Government.</a:t>
            </a:r>
            <a:endParaRPr lang="en-US" sz="1400" dirty="0">
              <a:solidFill>
                <a:srgbClr val="000000"/>
              </a:solidFill>
              <a:latin typeface="Segoe UI" panose="020B0502040204020203" pitchFamily="34" charset="0"/>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8785" name="Title 1"/>
          <p:cNvSpPr>
            <a:spLocks noGrp="1"/>
          </p:cNvSpPr>
          <p:nvPr>
            <p:ph type="title"/>
          </p:nvPr>
        </p:nvSpPr>
        <p:spPr>
          <a:xfrm>
            <a:off x="457200" y="914400"/>
            <a:ext cx="8305800" cy="762000"/>
          </a:xfrm>
        </p:spPr>
        <p:txBody>
          <a:bodyPr/>
          <a:lstStyle/>
          <a:p>
            <a:r>
              <a:rPr lang="en-US" b="1" u="sng" dirty="0">
                <a:latin typeface="Arial" charset="0"/>
                <a:ea typeface="MS PGothic" charset="0"/>
              </a:rPr>
              <a:t>Empathy </a:t>
            </a:r>
            <a:r>
              <a:rPr lang="en-US" b="1" u="sng" dirty="0" smtClean="0">
                <a:latin typeface="Arial" charset="0"/>
                <a:ea typeface="MS PGothic" charset="0"/>
              </a:rPr>
              <a:t>for all adolescents </a:t>
            </a:r>
            <a:endParaRPr lang="en-US" b="1" u="sng" dirty="0">
              <a:latin typeface="Arial" charset="0"/>
              <a:ea typeface="MS PGothic" charset="0"/>
            </a:endParaRPr>
          </a:p>
        </p:txBody>
      </p:sp>
      <p:sp>
        <p:nvSpPr>
          <p:cNvPr id="118786" name="Content Placeholder 4"/>
          <p:cNvSpPr>
            <a:spLocks noGrp="1"/>
          </p:cNvSpPr>
          <p:nvPr>
            <p:ph idx="1"/>
          </p:nvPr>
        </p:nvSpPr>
        <p:spPr>
          <a:xfrm>
            <a:off x="457200" y="1676400"/>
            <a:ext cx="8305800" cy="4419600"/>
          </a:xfrm>
        </p:spPr>
        <p:txBody>
          <a:bodyPr/>
          <a:lstStyle/>
          <a:p>
            <a:pPr marL="0" indent="0"/>
            <a:endParaRPr lang="en-US" sz="1800" dirty="0" smtClean="0">
              <a:latin typeface="Arial" charset="0"/>
              <a:ea typeface="MS PGothic" charset="0"/>
            </a:endParaRPr>
          </a:p>
          <a:p>
            <a:pPr>
              <a:buFontTx/>
              <a:buChar char="•"/>
            </a:pPr>
            <a:r>
              <a:rPr lang="en-US" sz="2000" dirty="0"/>
              <a:t>Teenagers with disabilities need care and support just like any other teen.</a:t>
            </a:r>
          </a:p>
          <a:p>
            <a:pPr marL="0" indent="0"/>
            <a:endParaRPr lang="en-US" sz="2000" dirty="0"/>
          </a:p>
          <a:p>
            <a:pPr>
              <a:buFontTx/>
              <a:buChar char="•"/>
            </a:pPr>
            <a:r>
              <a:rPr lang="en-US" sz="2000" dirty="0"/>
              <a:t>Let’s imagine for a moment what it would be like to be a child who learns more slowly than others, who is unable to walk or cannot hear. </a:t>
            </a:r>
            <a:br>
              <a:rPr lang="en-US" sz="2000" dirty="0"/>
            </a:br>
            <a:r>
              <a:rPr lang="en-US" sz="2000" b="1" i="1" dirty="0"/>
              <a:t>What assistance or </a:t>
            </a:r>
            <a:r>
              <a:rPr lang="en-US" sz="2000" b="1" i="1" dirty="0" smtClean="0"/>
              <a:t>understanding </a:t>
            </a:r>
            <a:r>
              <a:rPr lang="en-US" sz="2000" b="1" i="1" dirty="0"/>
              <a:t>would we want from our caregivers? </a:t>
            </a:r>
            <a:r>
              <a:rPr lang="en-US" sz="2000" dirty="0"/>
              <a:t> </a:t>
            </a:r>
          </a:p>
          <a:p>
            <a:pPr marL="0" indent="0"/>
            <a:endParaRPr lang="en-US" sz="2000" dirty="0"/>
          </a:p>
          <a:p>
            <a:pPr>
              <a:buFontTx/>
              <a:buChar char="•"/>
            </a:pPr>
            <a:r>
              <a:rPr lang="en-US" sz="2000" dirty="0"/>
              <a:t>There are different kinds of barriers in families and communities that can get in the way of providing adequate educational, social and physical opportunities for disabled teens. </a:t>
            </a:r>
            <a:r>
              <a:rPr lang="en-US" sz="2000" b="1" i="1" dirty="0"/>
              <a:t>Can you think of some of these barriers?</a:t>
            </a:r>
          </a:p>
          <a:p>
            <a:r>
              <a:rPr lang="en-US" sz="2000" dirty="0"/>
              <a:t> </a:t>
            </a:r>
          </a:p>
          <a:p>
            <a:r>
              <a:rPr lang="en-US" dirty="0">
                <a:latin typeface="Arial" charset="0"/>
                <a:ea typeface="MS PGothic" charset="0"/>
              </a:rPr>
              <a:t> </a:t>
            </a:r>
          </a:p>
          <a:p>
            <a:r>
              <a:rPr lang="en-US" sz="1200" dirty="0">
                <a:latin typeface="Arial" charset="0"/>
                <a:ea typeface="MS PGothic" charset="0"/>
              </a:rPr>
              <a:t> </a:t>
            </a:r>
          </a:p>
          <a:p>
            <a:endParaRPr lang="en-US" dirty="0">
              <a:latin typeface="Arial" charset="0"/>
              <a:ea typeface="MS PGothic" charset="0"/>
            </a:endParaRPr>
          </a:p>
        </p:txBody>
      </p:sp>
    </p:spTree>
    <p:extLst>
      <p:ext uri="{BB962C8B-B14F-4D97-AF65-F5344CB8AC3E}">
        <p14:creationId xmlns:p14="http://schemas.microsoft.com/office/powerpoint/2010/main" val="863211276"/>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398346"/>
            <a:ext cx="5334000" cy="1219200"/>
          </a:xfrm>
        </p:spPr>
        <p:txBody>
          <a:bodyPr/>
          <a:lstStyle/>
          <a:p>
            <a:r>
              <a:rPr lang="en-US" sz="2600" dirty="0"/>
              <a:t>What are situations for adolescents that would require adult </a:t>
            </a:r>
            <a:r>
              <a:rPr lang="en-US" sz="2600" dirty="0" smtClean="0"/>
              <a:t>help, </a:t>
            </a:r>
            <a:r>
              <a:rPr lang="en-US" sz="2600" dirty="0"/>
              <a:t>and situations that might just require listening? </a:t>
            </a:r>
          </a:p>
        </p:txBody>
      </p:sp>
      <p:sp>
        <p:nvSpPr>
          <p:cNvPr id="3" name="TextBox 2"/>
          <p:cNvSpPr txBox="1"/>
          <p:nvPr/>
        </p:nvSpPr>
        <p:spPr>
          <a:xfrm>
            <a:off x="3911600" y="3594100"/>
            <a:ext cx="184666" cy="461665"/>
          </a:xfrm>
          <a:prstGeom prst="rect">
            <a:avLst/>
          </a:prstGeom>
          <a:noFill/>
        </p:spPr>
        <p:txBody>
          <a:bodyPr wrap="none" rtlCol="0">
            <a:spAutoFit/>
          </a:bodyPr>
          <a:lstStyle/>
          <a:p>
            <a:endParaRPr lang="en-US" dirty="0"/>
          </a:p>
        </p:txBody>
      </p:sp>
      <p:pic>
        <p:nvPicPr>
          <p:cNvPr id="1026" name="Picture 2" descr="https://pixabay.com/static/uploads/photo/2012/04/05/01/17/ear-25595_960_720.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15000" y="1376834"/>
            <a:ext cx="2660719" cy="4434532"/>
          </a:xfrm>
          <a:prstGeom prst="rect">
            <a:avLst/>
          </a:prstGeom>
          <a:noFill/>
          <a:extLst>
            <a:ext uri="{909E8E84-426E-40DD-AFC4-6F175D3DCCD1}">
              <a14:hiddenFill xmlns:a14="http://schemas.microsoft.com/office/drawing/2010/main">
                <a:solidFill>
                  <a:srgbClr val="FFFFFF"/>
                </a:solidFill>
              </a14:hiddenFill>
            </a:ext>
          </a:extLst>
        </p:spPr>
      </p:pic>
      <p:sp>
        <p:nvSpPr>
          <p:cNvPr id="6" name="Title 1"/>
          <p:cNvSpPr txBox="1">
            <a:spLocks/>
          </p:cNvSpPr>
          <p:nvPr/>
        </p:nvSpPr>
        <p:spPr bwMode="auto">
          <a:xfrm>
            <a:off x="416169" y="838200"/>
            <a:ext cx="8305800" cy="1219200"/>
          </a:xfrm>
          <a:prstGeom prst="rect">
            <a:avLst/>
          </a:prstGeom>
          <a:noFill/>
          <a:ln>
            <a:noFill/>
          </a:ln>
          <a:extLst>
            <a:ext uri="{FAA26D3D-D897-4be2-8F04-BA451C77F1D7}">
              <ma14:placeholderFlag xmlns:ma14="http://schemas.microsoft.com/office/mac/drawingml/2011/main" val="1"/>
            </a:ex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l" rtl="0" eaLnBrk="0" fontAlgn="base" hangingPunct="0">
              <a:spcBef>
                <a:spcPct val="0"/>
              </a:spcBef>
              <a:spcAft>
                <a:spcPct val="0"/>
              </a:spcAft>
              <a:defRPr sz="3600">
                <a:solidFill>
                  <a:schemeClr val="tx1"/>
                </a:solidFill>
                <a:latin typeface="Arial"/>
                <a:ea typeface="MS PGothic" pitchFamily="34" charset="-128"/>
                <a:cs typeface="Arial"/>
              </a:defRPr>
            </a:lvl1pPr>
            <a:lvl2pPr algn="l" rtl="0" eaLnBrk="0" fontAlgn="base" hangingPunct="0">
              <a:spcBef>
                <a:spcPct val="0"/>
              </a:spcBef>
              <a:spcAft>
                <a:spcPct val="0"/>
              </a:spcAft>
              <a:defRPr sz="3600">
                <a:solidFill>
                  <a:schemeClr val="tx1"/>
                </a:solidFill>
                <a:latin typeface="Arial" pitchFamily="-107" charset="0"/>
                <a:ea typeface="MS PGothic" pitchFamily="34" charset="-128"/>
                <a:cs typeface="Arial" pitchFamily="34" charset="0"/>
              </a:defRPr>
            </a:lvl2pPr>
            <a:lvl3pPr algn="l" rtl="0" eaLnBrk="0" fontAlgn="base" hangingPunct="0">
              <a:spcBef>
                <a:spcPct val="0"/>
              </a:spcBef>
              <a:spcAft>
                <a:spcPct val="0"/>
              </a:spcAft>
              <a:defRPr sz="3600">
                <a:solidFill>
                  <a:schemeClr val="tx1"/>
                </a:solidFill>
                <a:latin typeface="Arial" pitchFamily="-107" charset="0"/>
                <a:ea typeface="MS PGothic" pitchFamily="34" charset="-128"/>
                <a:cs typeface="Arial" pitchFamily="34" charset="0"/>
              </a:defRPr>
            </a:lvl3pPr>
            <a:lvl4pPr algn="l" rtl="0" eaLnBrk="0" fontAlgn="base" hangingPunct="0">
              <a:spcBef>
                <a:spcPct val="0"/>
              </a:spcBef>
              <a:spcAft>
                <a:spcPct val="0"/>
              </a:spcAft>
              <a:defRPr sz="3600">
                <a:solidFill>
                  <a:schemeClr val="tx1"/>
                </a:solidFill>
                <a:latin typeface="Arial" pitchFamily="-107" charset="0"/>
                <a:ea typeface="MS PGothic" pitchFamily="34" charset="-128"/>
                <a:cs typeface="Arial" pitchFamily="34" charset="0"/>
              </a:defRPr>
            </a:lvl4pPr>
            <a:lvl5pPr algn="l" rtl="0" eaLnBrk="0" fontAlgn="base" hangingPunct="0">
              <a:spcBef>
                <a:spcPct val="0"/>
              </a:spcBef>
              <a:spcAft>
                <a:spcPct val="0"/>
              </a:spcAft>
              <a:defRPr sz="3600">
                <a:solidFill>
                  <a:schemeClr val="tx1"/>
                </a:solidFill>
                <a:latin typeface="Arial" pitchFamily="-107" charset="0"/>
                <a:ea typeface="MS PGothic" pitchFamily="34" charset="-128"/>
                <a:cs typeface="Arial" pitchFamily="34" charset="0"/>
              </a:defRPr>
            </a:lvl5pPr>
            <a:lvl6pPr marL="457200" algn="l" rtl="0" fontAlgn="base">
              <a:spcBef>
                <a:spcPct val="0"/>
              </a:spcBef>
              <a:spcAft>
                <a:spcPct val="0"/>
              </a:spcAft>
              <a:defRPr sz="3400">
                <a:solidFill>
                  <a:schemeClr val="tx1"/>
                </a:solidFill>
                <a:latin typeface="Akzidenz Grotesk BE Super" pitchFamily="-110" charset="0"/>
                <a:ea typeface="ヒラギノ角ゴ Pro W3" pitchFamily="-110" charset="-128"/>
                <a:cs typeface="ヒラギノ角ゴ Pro W3" pitchFamily="-110" charset="-128"/>
              </a:defRPr>
            </a:lvl6pPr>
            <a:lvl7pPr marL="914400" algn="l" rtl="0" fontAlgn="base">
              <a:spcBef>
                <a:spcPct val="0"/>
              </a:spcBef>
              <a:spcAft>
                <a:spcPct val="0"/>
              </a:spcAft>
              <a:defRPr sz="3400">
                <a:solidFill>
                  <a:schemeClr val="tx1"/>
                </a:solidFill>
                <a:latin typeface="Akzidenz Grotesk BE Super" pitchFamily="-110" charset="0"/>
                <a:ea typeface="ヒラギノ角ゴ Pro W3" pitchFamily="-110" charset="-128"/>
                <a:cs typeface="ヒラギノ角ゴ Pro W3" pitchFamily="-110" charset="-128"/>
              </a:defRPr>
            </a:lvl7pPr>
            <a:lvl8pPr marL="1371600" algn="l" rtl="0" fontAlgn="base">
              <a:spcBef>
                <a:spcPct val="0"/>
              </a:spcBef>
              <a:spcAft>
                <a:spcPct val="0"/>
              </a:spcAft>
              <a:defRPr sz="3400">
                <a:solidFill>
                  <a:schemeClr val="tx1"/>
                </a:solidFill>
                <a:latin typeface="Akzidenz Grotesk BE Super" pitchFamily="-110" charset="0"/>
                <a:ea typeface="ヒラギノ角ゴ Pro W3" pitchFamily="-110" charset="-128"/>
                <a:cs typeface="ヒラギノ角ゴ Pro W3" pitchFamily="-110" charset="-128"/>
              </a:defRPr>
            </a:lvl8pPr>
            <a:lvl9pPr marL="1828800" algn="l" rtl="0" fontAlgn="base">
              <a:spcBef>
                <a:spcPct val="0"/>
              </a:spcBef>
              <a:spcAft>
                <a:spcPct val="0"/>
              </a:spcAft>
              <a:defRPr sz="3400">
                <a:solidFill>
                  <a:schemeClr val="tx1"/>
                </a:solidFill>
                <a:latin typeface="Akzidenz Grotesk BE Super" pitchFamily="-110" charset="0"/>
                <a:ea typeface="ヒラギノ角ゴ Pro W3" pitchFamily="-110" charset="-128"/>
                <a:cs typeface="ヒラギノ角ゴ Pro W3" pitchFamily="-110" charset="-128"/>
              </a:defRPr>
            </a:lvl9pPr>
          </a:lstStyle>
          <a:p>
            <a:r>
              <a:rPr lang="en-US" b="1" u="sng" kern="0" dirty="0" smtClean="0"/>
              <a:t>Think and share</a:t>
            </a:r>
            <a:endParaRPr lang="en-US" kern="0" dirty="0"/>
          </a:p>
        </p:txBody>
      </p:sp>
    </p:spTree>
    <p:extLst>
      <p:ext uri="{BB962C8B-B14F-4D97-AF65-F5344CB8AC3E}">
        <p14:creationId xmlns:p14="http://schemas.microsoft.com/office/powerpoint/2010/main" val="3033312611"/>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itle 1"/>
          <p:cNvSpPr txBox="1">
            <a:spLocks/>
          </p:cNvSpPr>
          <p:nvPr/>
        </p:nvSpPr>
        <p:spPr bwMode="auto">
          <a:xfrm>
            <a:off x="1905000" y="2819400"/>
            <a:ext cx="8305800" cy="1219200"/>
          </a:xfrm>
          <a:prstGeom prst="rect">
            <a:avLst/>
          </a:prstGeom>
          <a:noFill/>
          <a:ln>
            <a:noFill/>
          </a:ln>
          <a:extLst>
            <a:ext uri="{FAA26D3D-D897-4be2-8F04-BA451C77F1D7}">
              <ma14:placeholderFlag xmlns:ma14="http://schemas.microsoft.com/office/mac/drawingml/2011/main" val="1"/>
            </a:ex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l" rtl="0" eaLnBrk="0" fontAlgn="base" hangingPunct="0">
              <a:spcBef>
                <a:spcPct val="0"/>
              </a:spcBef>
              <a:spcAft>
                <a:spcPct val="0"/>
              </a:spcAft>
              <a:defRPr sz="3600">
                <a:solidFill>
                  <a:schemeClr val="tx1"/>
                </a:solidFill>
                <a:latin typeface="Arial"/>
                <a:ea typeface="MS PGothic" pitchFamily="34" charset="-128"/>
                <a:cs typeface="Arial"/>
              </a:defRPr>
            </a:lvl1pPr>
            <a:lvl2pPr algn="l" rtl="0" eaLnBrk="0" fontAlgn="base" hangingPunct="0">
              <a:spcBef>
                <a:spcPct val="0"/>
              </a:spcBef>
              <a:spcAft>
                <a:spcPct val="0"/>
              </a:spcAft>
              <a:defRPr sz="3600">
                <a:solidFill>
                  <a:schemeClr val="tx1"/>
                </a:solidFill>
                <a:latin typeface="Arial" pitchFamily="-107" charset="0"/>
                <a:ea typeface="MS PGothic" pitchFamily="34" charset="-128"/>
                <a:cs typeface="Arial" pitchFamily="34" charset="0"/>
              </a:defRPr>
            </a:lvl2pPr>
            <a:lvl3pPr algn="l" rtl="0" eaLnBrk="0" fontAlgn="base" hangingPunct="0">
              <a:spcBef>
                <a:spcPct val="0"/>
              </a:spcBef>
              <a:spcAft>
                <a:spcPct val="0"/>
              </a:spcAft>
              <a:defRPr sz="3600">
                <a:solidFill>
                  <a:schemeClr val="tx1"/>
                </a:solidFill>
                <a:latin typeface="Arial" pitchFamily="-107" charset="0"/>
                <a:ea typeface="MS PGothic" pitchFamily="34" charset="-128"/>
                <a:cs typeface="Arial" pitchFamily="34" charset="0"/>
              </a:defRPr>
            </a:lvl3pPr>
            <a:lvl4pPr algn="l" rtl="0" eaLnBrk="0" fontAlgn="base" hangingPunct="0">
              <a:spcBef>
                <a:spcPct val="0"/>
              </a:spcBef>
              <a:spcAft>
                <a:spcPct val="0"/>
              </a:spcAft>
              <a:defRPr sz="3600">
                <a:solidFill>
                  <a:schemeClr val="tx1"/>
                </a:solidFill>
                <a:latin typeface="Arial" pitchFamily="-107" charset="0"/>
                <a:ea typeface="MS PGothic" pitchFamily="34" charset="-128"/>
                <a:cs typeface="Arial" pitchFamily="34" charset="0"/>
              </a:defRPr>
            </a:lvl4pPr>
            <a:lvl5pPr algn="l" rtl="0" eaLnBrk="0" fontAlgn="base" hangingPunct="0">
              <a:spcBef>
                <a:spcPct val="0"/>
              </a:spcBef>
              <a:spcAft>
                <a:spcPct val="0"/>
              </a:spcAft>
              <a:defRPr sz="3600">
                <a:solidFill>
                  <a:schemeClr val="tx1"/>
                </a:solidFill>
                <a:latin typeface="Arial" pitchFamily="-107" charset="0"/>
                <a:ea typeface="MS PGothic" pitchFamily="34" charset="-128"/>
                <a:cs typeface="Arial" pitchFamily="34" charset="0"/>
              </a:defRPr>
            </a:lvl5pPr>
            <a:lvl6pPr marL="457200" algn="l" rtl="0" fontAlgn="base">
              <a:spcBef>
                <a:spcPct val="0"/>
              </a:spcBef>
              <a:spcAft>
                <a:spcPct val="0"/>
              </a:spcAft>
              <a:defRPr sz="3400">
                <a:solidFill>
                  <a:schemeClr val="tx1"/>
                </a:solidFill>
                <a:latin typeface="Akzidenz Grotesk BE Super" pitchFamily="-110" charset="0"/>
                <a:ea typeface="ヒラギノ角ゴ Pro W3" pitchFamily="-110" charset="-128"/>
                <a:cs typeface="ヒラギノ角ゴ Pro W3" pitchFamily="-110" charset="-128"/>
              </a:defRPr>
            </a:lvl6pPr>
            <a:lvl7pPr marL="914400" algn="l" rtl="0" fontAlgn="base">
              <a:spcBef>
                <a:spcPct val="0"/>
              </a:spcBef>
              <a:spcAft>
                <a:spcPct val="0"/>
              </a:spcAft>
              <a:defRPr sz="3400">
                <a:solidFill>
                  <a:schemeClr val="tx1"/>
                </a:solidFill>
                <a:latin typeface="Akzidenz Grotesk BE Super" pitchFamily="-110" charset="0"/>
                <a:ea typeface="ヒラギノ角ゴ Pro W3" pitchFamily="-110" charset="-128"/>
                <a:cs typeface="ヒラギノ角ゴ Pro W3" pitchFamily="-110" charset="-128"/>
              </a:defRPr>
            </a:lvl7pPr>
            <a:lvl8pPr marL="1371600" algn="l" rtl="0" fontAlgn="base">
              <a:spcBef>
                <a:spcPct val="0"/>
              </a:spcBef>
              <a:spcAft>
                <a:spcPct val="0"/>
              </a:spcAft>
              <a:defRPr sz="3400">
                <a:solidFill>
                  <a:schemeClr val="tx1"/>
                </a:solidFill>
                <a:latin typeface="Akzidenz Grotesk BE Super" pitchFamily="-110" charset="0"/>
                <a:ea typeface="ヒラギノ角ゴ Pro W3" pitchFamily="-110" charset="-128"/>
                <a:cs typeface="ヒラギノ角ゴ Pro W3" pitchFamily="-110" charset="-128"/>
              </a:defRPr>
            </a:lvl8pPr>
            <a:lvl9pPr marL="1828800" algn="l" rtl="0" fontAlgn="base">
              <a:spcBef>
                <a:spcPct val="0"/>
              </a:spcBef>
              <a:spcAft>
                <a:spcPct val="0"/>
              </a:spcAft>
              <a:defRPr sz="3400">
                <a:solidFill>
                  <a:schemeClr val="tx1"/>
                </a:solidFill>
                <a:latin typeface="Akzidenz Grotesk BE Super" pitchFamily="-110" charset="0"/>
                <a:ea typeface="ヒラギノ角ゴ Pro W3" pitchFamily="-110" charset="-128"/>
                <a:cs typeface="ヒラギノ角ゴ Pro W3" pitchFamily="-110" charset="-128"/>
              </a:defRPr>
            </a:lvl9pPr>
          </a:lstStyle>
          <a:p>
            <a:r>
              <a:rPr lang="en-US" b="1" u="sng" kern="0" dirty="0" smtClean="0"/>
              <a:t>Energizer: Who are you?</a:t>
            </a:r>
            <a:r>
              <a:rPr lang="en-US" b="1" kern="0" dirty="0" smtClean="0"/>
              <a:t/>
            </a:r>
            <a:br>
              <a:rPr lang="en-US" b="1" kern="0" dirty="0" smtClean="0"/>
            </a:br>
            <a:endParaRPr lang="en-US" kern="0" dirty="0"/>
          </a:p>
        </p:txBody>
      </p:sp>
    </p:spTree>
    <p:extLst>
      <p:ext uri="{BB962C8B-B14F-4D97-AF65-F5344CB8AC3E}">
        <p14:creationId xmlns:p14="http://schemas.microsoft.com/office/powerpoint/2010/main" val="2834448848"/>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u="sng" dirty="0" smtClean="0"/>
              <a:t>Group work: adolescents in crisis</a:t>
            </a:r>
            <a:endParaRPr lang="en-US" b="1" u="sng" dirty="0"/>
          </a:p>
        </p:txBody>
      </p:sp>
      <p:sp>
        <p:nvSpPr>
          <p:cNvPr id="3" name="TextBox 2"/>
          <p:cNvSpPr txBox="1"/>
          <p:nvPr/>
        </p:nvSpPr>
        <p:spPr>
          <a:xfrm>
            <a:off x="762000" y="2133600"/>
            <a:ext cx="7454900" cy="1938992"/>
          </a:xfrm>
          <a:prstGeom prst="rect">
            <a:avLst/>
          </a:prstGeom>
          <a:noFill/>
        </p:spPr>
        <p:txBody>
          <a:bodyPr wrap="square" rtlCol="0">
            <a:spAutoFit/>
          </a:bodyPr>
          <a:lstStyle/>
          <a:p>
            <a:pPr marL="342900" lvl="0" indent="-342900">
              <a:buFont typeface="Arial" charset="0"/>
              <a:buChar char="•"/>
            </a:pPr>
            <a:r>
              <a:rPr lang="en-US" dirty="0"/>
              <a:t>What is the impact of </a:t>
            </a:r>
            <a:r>
              <a:rPr lang="en-US" dirty="0" smtClean="0"/>
              <a:t>crisis on adolescents?</a:t>
            </a:r>
          </a:p>
          <a:p>
            <a:pPr marL="342900" lvl="0" indent="-342900">
              <a:buFont typeface="Arial" charset="0"/>
              <a:buChar char="•"/>
            </a:pPr>
            <a:endParaRPr lang="en-US" dirty="0"/>
          </a:p>
          <a:p>
            <a:pPr marL="342900" lvl="0" indent="-342900">
              <a:buFont typeface="Arial" charset="0"/>
              <a:buChar char="•"/>
            </a:pPr>
            <a:r>
              <a:rPr lang="en-US" dirty="0"/>
              <a:t>What are the psychological symptoms that can be observed? </a:t>
            </a:r>
          </a:p>
          <a:p>
            <a:pPr marL="342900" indent="-342900">
              <a:buFont typeface="Arial" charset="0"/>
              <a:buChar char="•"/>
            </a:pPr>
            <a:endParaRPr lang="en-US" dirty="0"/>
          </a:p>
        </p:txBody>
      </p:sp>
    </p:spTree>
    <p:extLst>
      <p:ext uri="{BB962C8B-B14F-4D97-AF65-F5344CB8AC3E}">
        <p14:creationId xmlns:p14="http://schemas.microsoft.com/office/powerpoint/2010/main" val="2542424852"/>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381000"/>
            <a:ext cx="8305800" cy="1219200"/>
          </a:xfrm>
        </p:spPr>
        <p:txBody>
          <a:bodyPr/>
          <a:lstStyle/>
          <a:p>
            <a:r>
              <a:rPr lang="en-US" b="1" u="sng" dirty="0" smtClean="0"/>
              <a:t>The impact of crisis on adolescents</a:t>
            </a:r>
            <a:endParaRPr lang="en-US" b="1" u="sng" dirty="0"/>
          </a:p>
        </p:txBody>
      </p:sp>
      <p:sp>
        <p:nvSpPr>
          <p:cNvPr id="4" name="Content Placeholder 3"/>
          <p:cNvSpPr>
            <a:spLocks noGrp="1"/>
          </p:cNvSpPr>
          <p:nvPr>
            <p:ph idx="1"/>
          </p:nvPr>
        </p:nvSpPr>
        <p:spPr>
          <a:xfrm>
            <a:off x="228600" y="1295400"/>
            <a:ext cx="8305800" cy="4953000"/>
          </a:xfrm>
        </p:spPr>
        <p:txBody>
          <a:bodyPr/>
          <a:lstStyle/>
          <a:p>
            <a:pPr marL="628650" indent="-285750">
              <a:buFont typeface="Arial" panose="020B0604020202020204" pitchFamily="34" charset="0"/>
              <a:buChar char="•"/>
            </a:pPr>
            <a:r>
              <a:rPr lang="en-US" sz="1600" dirty="0"/>
              <a:t>Crisis affects </a:t>
            </a:r>
            <a:r>
              <a:rPr lang="en-US" sz="1600" dirty="0" smtClean="0"/>
              <a:t>adolescents </a:t>
            </a:r>
            <a:r>
              <a:rPr lang="en-US" sz="1600" dirty="0"/>
              <a:t>in all the same ways that it affects adults, but </a:t>
            </a:r>
            <a:r>
              <a:rPr lang="en-US" sz="1600" b="1" dirty="0" smtClean="0"/>
              <a:t>also in </a:t>
            </a:r>
            <a:r>
              <a:rPr lang="en-US" sz="1600" b="1" dirty="0"/>
              <a:t>different </a:t>
            </a:r>
            <a:r>
              <a:rPr lang="en-US" sz="1600" b="1" dirty="0" smtClean="0"/>
              <a:t>ways</a:t>
            </a:r>
            <a:r>
              <a:rPr lang="en-US" sz="1600" dirty="0" smtClean="0"/>
              <a:t>.</a:t>
            </a:r>
          </a:p>
          <a:p>
            <a:pPr indent="0"/>
            <a:endParaRPr lang="en-US" sz="1600" dirty="0" smtClean="0"/>
          </a:p>
          <a:p>
            <a:pPr marL="628650" indent="-285750">
              <a:buFont typeface="Arial" panose="020B0604020202020204" pitchFamily="34" charset="0"/>
              <a:buChar char="•"/>
            </a:pPr>
            <a:r>
              <a:rPr lang="en-US" sz="1600" b="1" dirty="0"/>
              <a:t>C</a:t>
            </a:r>
            <a:r>
              <a:rPr lang="en-US" sz="1600" b="1" dirty="0" smtClean="0"/>
              <a:t>hildhood </a:t>
            </a:r>
            <a:r>
              <a:rPr lang="en-US" sz="1600" b="1" dirty="0"/>
              <a:t>is already a difficult and stressful</a:t>
            </a:r>
            <a:r>
              <a:rPr lang="en-US" sz="1600" dirty="0"/>
              <a:t> </a:t>
            </a:r>
            <a:r>
              <a:rPr lang="en-US" sz="1600" dirty="0" smtClean="0"/>
              <a:t>due </a:t>
            </a:r>
            <a:r>
              <a:rPr lang="en-US" sz="1600" dirty="0"/>
              <a:t>to </a:t>
            </a:r>
            <a:r>
              <a:rPr lang="en-US" sz="1600" dirty="0" smtClean="0"/>
              <a:t>body changes </a:t>
            </a:r>
            <a:r>
              <a:rPr lang="en-US" sz="1600" dirty="0"/>
              <a:t>and </a:t>
            </a:r>
            <a:r>
              <a:rPr lang="en-US" sz="1600" dirty="0" smtClean="0"/>
              <a:t>the developing brain.</a:t>
            </a:r>
          </a:p>
          <a:p>
            <a:pPr indent="0"/>
            <a:endParaRPr lang="en-US" sz="1600" dirty="0" smtClean="0"/>
          </a:p>
          <a:p>
            <a:pPr marL="628650" indent="-285750">
              <a:buFont typeface="Arial" panose="020B0604020202020204" pitchFamily="34" charset="0"/>
              <a:buChar char="•"/>
            </a:pPr>
            <a:r>
              <a:rPr lang="en-US" sz="1600" dirty="0" smtClean="0"/>
              <a:t>adolescents </a:t>
            </a:r>
            <a:r>
              <a:rPr lang="en-US" sz="1600" dirty="0"/>
              <a:t>are dependent on the </a:t>
            </a:r>
            <a:r>
              <a:rPr lang="en-US" sz="1600" b="1" dirty="0"/>
              <a:t>care, empathy and attention of </a:t>
            </a:r>
            <a:r>
              <a:rPr lang="en-US" sz="1600" b="1" dirty="0" smtClean="0"/>
              <a:t>adults </a:t>
            </a:r>
            <a:r>
              <a:rPr lang="en-US" sz="1600" dirty="0" smtClean="0"/>
              <a:t>who love them.</a:t>
            </a:r>
          </a:p>
          <a:p>
            <a:pPr indent="0"/>
            <a:endParaRPr lang="en-US" sz="1600" dirty="0" smtClean="0"/>
          </a:p>
          <a:p>
            <a:pPr marL="628650" indent="-285750">
              <a:buFont typeface="Arial" panose="020B0604020202020204" pitchFamily="34" charset="0"/>
              <a:buChar char="•"/>
            </a:pPr>
            <a:r>
              <a:rPr lang="en-US" sz="1600" b="1" dirty="0" smtClean="0"/>
              <a:t>Attachments </a:t>
            </a:r>
            <a:r>
              <a:rPr lang="en-US" sz="1600" b="1" dirty="0"/>
              <a:t>can be disrupted </a:t>
            </a:r>
            <a:r>
              <a:rPr lang="en-US" sz="1600" dirty="0"/>
              <a:t>in times of </a:t>
            </a:r>
            <a:r>
              <a:rPr lang="en-US" sz="1600" dirty="0" smtClean="0"/>
              <a:t>crisis.</a:t>
            </a:r>
          </a:p>
          <a:p>
            <a:pPr indent="0"/>
            <a:endParaRPr lang="en-US" sz="1600" dirty="0" smtClean="0"/>
          </a:p>
          <a:p>
            <a:pPr marL="628650" indent="-285750">
              <a:buFont typeface="Arial" panose="020B0604020202020204" pitchFamily="34" charset="0"/>
              <a:buChar char="•"/>
            </a:pPr>
            <a:r>
              <a:rPr lang="en-US" sz="1600" b="1" dirty="0" smtClean="0"/>
              <a:t>adolescents </a:t>
            </a:r>
            <a:r>
              <a:rPr lang="en-US" sz="1600" b="1" dirty="0"/>
              <a:t>often feel what their parents feel</a:t>
            </a:r>
            <a:r>
              <a:rPr lang="en-US" sz="1600" dirty="0"/>
              <a:t>, including their stress </a:t>
            </a:r>
            <a:r>
              <a:rPr lang="en-US" sz="1600" dirty="0" smtClean="0"/>
              <a:t>and their </a:t>
            </a:r>
            <a:r>
              <a:rPr lang="en-US" sz="1600" dirty="0"/>
              <a:t>emotions</a:t>
            </a:r>
            <a:r>
              <a:rPr lang="en-US" sz="1600" dirty="0" smtClean="0"/>
              <a:t>.</a:t>
            </a:r>
          </a:p>
          <a:p>
            <a:pPr indent="0"/>
            <a:endParaRPr lang="en-US" sz="1600" dirty="0" smtClean="0"/>
          </a:p>
          <a:p>
            <a:pPr marL="628650" indent="-285750">
              <a:buFont typeface="Arial" panose="020B0604020202020204" pitchFamily="34" charset="0"/>
              <a:buChar char="•"/>
            </a:pPr>
            <a:r>
              <a:rPr lang="en-US" sz="1600" dirty="0" smtClean="0"/>
              <a:t>adolescents </a:t>
            </a:r>
            <a:r>
              <a:rPr lang="en-US" sz="1600" dirty="0"/>
              <a:t>are often </a:t>
            </a:r>
            <a:r>
              <a:rPr lang="en-US" sz="1600" b="1" dirty="0"/>
              <a:t>exposed to very traumatic events </a:t>
            </a:r>
            <a:r>
              <a:rPr lang="en-US" sz="1600" dirty="0"/>
              <a:t>during crisis. </a:t>
            </a:r>
            <a:endParaRPr lang="en-US" sz="1600" dirty="0" smtClean="0"/>
          </a:p>
          <a:p>
            <a:pPr indent="0"/>
            <a:endParaRPr lang="en-US" sz="1600" dirty="0"/>
          </a:p>
          <a:p>
            <a:pPr marL="628650" indent="-285750">
              <a:buFont typeface="Arial" panose="020B0604020202020204" pitchFamily="34" charset="0"/>
              <a:buChar char="•"/>
            </a:pPr>
            <a:r>
              <a:rPr lang="en-US" sz="1600" dirty="0" smtClean="0"/>
              <a:t>Research </a:t>
            </a:r>
            <a:r>
              <a:rPr lang="en-US" sz="1600" dirty="0"/>
              <a:t>has shown that the earlier we start helping </a:t>
            </a:r>
            <a:r>
              <a:rPr lang="en-US" sz="1600" dirty="0" smtClean="0"/>
              <a:t>adolescents </a:t>
            </a:r>
            <a:r>
              <a:rPr lang="en-US" sz="1600" dirty="0"/>
              <a:t>to </a:t>
            </a:r>
            <a:r>
              <a:rPr lang="en-US" sz="1600" dirty="0" smtClean="0"/>
              <a:t>cope with </a:t>
            </a:r>
            <a:r>
              <a:rPr lang="en-US" sz="1600" dirty="0"/>
              <a:t>the stresses of crisis, the more likely we are to prevent </a:t>
            </a:r>
            <a:r>
              <a:rPr lang="en-US" sz="1600" dirty="0" smtClean="0"/>
              <a:t>serious psychosocial </a:t>
            </a:r>
            <a:r>
              <a:rPr lang="en-US" sz="1600" dirty="0"/>
              <a:t>problems from developing later in </a:t>
            </a:r>
            <a:r>
              <a:rPr lang="en-US" sz="1600" dirty="0" smtClean="0"/>
              <a:t>life.</a:t>
            </a:r>
            <a:endParaRPr lang="en-US" sz="1600" dirty="0"/>
          </a:p>
        </p:txBody>
      </p:sp>
    </p:spTree>
    <p:extLst>
      <p:ext uri="{BB962C8B-B14F-4D97-AF65-F5344CB8AC3E}">
        <p14:creationId xmlns:p14="http://schemas.microsoft.com/office/powerpoint/2010/main" val="79305286"/>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533400"/>
            <a:ext cx="8305800" cy="1219200"/>
          </a:xfrm>
        </p:spPr>
        <p:txBody>
          <a:bodyPr/>
          <a:lstStyle/>
          <a:p>
            <a:r>
              <a:rPr lang="en-US" b="1" u="sng" dirty="0"/>
              <a:t>Ignoring symptoms of stress: A vicious cycle</a:t>
            </a:r>
          </a:p>
        </p:txBody>
      </p:sp>
      <p:pic>
        <p:nvPicPr>
          <p:cNvPr id="3" name="Picture 2"/>
          <p:cNvPicPr>
            <a:picLocks noChangeAspect="1"/>
          </p:cNvPicPr>
          <p:nvPr/>
        </p:nvPicPr>
        <p:blipFill>
          <a:blip r:embed="rId3"/>
          <a:stretch>
            <a:fillRect/>
          </a:stretch>
        </p:blipFill>
        <p:spPr>
          <a:xfrm>
            <a:off x="2362200" y="1981200"/>
            <a:ext cx="4823640" cy="4445781"/>
          </a:xfrm>
          <a:prstGeom prst="rect">
            <a:avLst/>
          </a:prstGeom>
        </p:spPr>
      </p:pic>
    </p:spTree>
    <p:extLst>
      <p:ext uri="{BB962C8B-B14F-4D97-AF65-F5344CB8AC3E}">
        <p14:creationId xmlns:p14="http://schemas.microsoft.com/office/powerpoint/2010/main" val="763009331"/>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685800"/>
            <a:ext cx="8305800" cy="1219200"/>
          </a:xfrm>
        </p:spPr>
        <p:txBody>
          <a:bodyPr/>
          <a:lstStyle/>
          <a:p>
            <a:r>
              <a:rPr lang="en-US" b="1" u="sng" dirty="0" smtClean="0"/>
              <a:t>Talking and listening </a:t>
            </a:r>
            <a:endParaRPr lang="en-US" b="1" u="sng" dirty="0"/>
          </a:p>
        </p:txBody>
      </p:sp>
      <p:sp>
        <p:nvSpPr>
          <p:cNvPr id="3" name="Rectangle 2"/>
          <p:cNvSpPr/>
          <p:nvPr/>
        </p:nvSpPr>
        <p:spPr>
          <a:xfrm>
            <a:off x="457200" y="1447800"/>
            <a:ext cx="8686800" cy="4401205"/>
          </a:xfrm>
          <a:prstGeom prst="rect">
            <a:avLst/>
          </a:prstGeom>
        </p:spPr>
        <p:txBody>
          <a:bodyPr wrap="square">
            <a:spAutoFit/>
          </a:bodyPr>
          <a:lstStyle/>
          <a:p>
            <a:pPr marL="285750" indent="-285750">
              <a:buFont typeface="Arial" panose="020B0604020202020204" pitchFamily="34" charset="0"/>
              <a:buChar char="•"/>
            </a:pPr>
            <a:r>
              <a:rPr lang="en-US" sz="2000" dirty="0">
                <a:latin typeface="+mn-lt"/>
              </a:rPr>
              <a:t>During a crisis, families are commonly split up and normal daily </a:t>
            </a:r>
            <a:r>
              <a:rPr lang="en-US" sz="2000" dirty="0" smtClean="0">
                <a:latin typeface="+mn-lt"/>
              </a:rPr>
              <a:t>life seems </a:t>
            </a:r>
            <a:r>
              <a:rPr lang="en-US" sz="2000" dirty="0">
                <a:latin typeface="+mn-lt"/>
              </a:rPr>
              <a:t>impossible</a:t>
            </a:r>
            <a:r>
              <a:rPr lang="en-US" sz="2000" dirty="0" smtClean="0">
                <a:latin typeface="+mn-lt"/>
              </a:rPr>
              <a:t>.</a:t>
            </a:r>
          </a:p>
          <a:p>
            <a:pPr marL="285750" indent="-285750">
              <a:buFont typeface="Arial" panose="020B0604020202020204" pitchFamily="34" charset="0"/>
              <a:buChar char="•"/>
            </a:pPr>
            <a:endParaRPr lang="en-US" sz="2000" dirty="0">
              <a:latin typeface="+mn-lt"/>
            </a:endParaRPr>
          </a:p>
          <a:p>
            <a:pPr marL="285750" indent="-285750">
              <a:buFont typeface="Arial" panose="020B0604020202020204" pitchFamily="34" charset="0"/>
              <a:buChar char="•"/>
            </a:pPr>
            <a:r>
              <a:rPr lang="en-US" sz="2000" dirty="0" smtClean="0">
                <a:latin typeface="+mn-lt"/>
              </a:rPr>
              <a:t>adolescents </a:t>
            </a:r>
            <a:r>
              <a:rPr lang="en-US" sz="2000" dirty="0">
                <a:latin typeface="+mn-lt"/>
              </a:rPr>
              <a:t>can become confused </a:t>
            </a:r>
            <a:r>
              <a:rPr lang="en-US" sz="2000" dirty="0" smtClean="0">
                <a:latin typeface="+mn-lt"/>
              </a:rPr>
              <a:t>and scared about what is happening around </a:t>
            </a:r>
            <a:r>
              <a:rPr lang="en-US" sz="2000" dirty="0">
                <a:latin typeface="+mn-lt"/>
              </a:rPr>
              <a:t>them. </a:t>
            </a:r>
            <a:endParaRPr lang="en-US" sz="2000" dirty="0" smtClean="0">
              <a:latin typeface="+mn-lt"/>
            </a:endParaRPr>
          </a:p>
          <a:p>
            <a:endParaRPr lang="en-US" sz="2000" dirty="0">
              <a:latin typeface="+mn-lt"/>
            </a:endParaRPr>
          </a:p>
          <a:p>
            <a:pPr marL="285750" indent="-285750">
              <a:buFont typeface="Arial" panose="020B0604020202020204" pitchFamily="34" charset="0"/>
              <a:buChar char="•"/>
            </a:pPr>
            <a:r>
              <a:rPr lang="en-US" sz="2000" dirty="0" smtClean="0">
                <a:latin typeface="+mn-lt"/>
              </a:rPr>
              <a:t>Although adolescents, </a:t>
            </a:r>
            <a:r>
              <a:rPr lang="en-US" sz="2000" dirty="0">
                <a:latin typeface="+mn-lt"/>
              </a:rPr>
              <a:t>like adults, need to have time to switch off </a:t>
            </a:r>
            <a:r>
              <a:rPr lang="en-US" sz="2000" dirty="0" smtClean="0">
                <a:latin typeface="+mn-lt"/>
              </a:rPr>
              <a:t>from thinking </a:t>
            </a:r>
            <a:r>
              <a:rPr lang="en-US" sz="2000" dirty="0">
                <a:latin typeface="+mn-lt"/>
              </a:rPr>
              <a:t>about crisis, they will not be able to forget what has </a:t>
            </a:r>
            <a:r>
              <a:rPr lang="en-US" sz="2000" dirty="0" smtClean="0">
                <a:latin typeface="+mn-lt"/>
              </a:rPr>
              <a:t>happened to </a:t>
            </a:r>
            <a:r>
              <a:rPr lang="en-US" sz="2000" dirty="0">
                <a:latin typeface="+mn-lt"/>
              </a:rPr>
              <a:t>them</a:t>
            </a:r>
            <a:r>
              <a:rPr lang="en-US" sz="2000" dirty="0" smtClean="0">
                <a:latin typeface="+mn-lt"/>
              </a:rPr>
              <a:t>.</a:t>
            </a:r>
          </a:p>
          <a:p>
            <a:pPr marL="285750" indent="-285750">
              <a:buFont typeface="Arial" panose="020B0604020202020204" pitchFamily="34" charset="0"/>
              <a:buChar char="•"/>
            </a:pPr>
            <a:endParaRPr lang="en-US" sz="2000" dirty="0">
              <a:latin typeface="+mn-lt"/>
            </a:endParaRPr>
          </a:p>
          <a:p>
            <a:pPr marL="285750" indent="-285750">
              <a:buFont typeface="Arial" panose="020B0604020202020204" pitchFamily="34" charset="0"/>
              <a:buChar char="•"/>
            </a:pPr>
            <a:r>
              <a:rPr lang="en-US" sz="2000" dirty="0" smtClean="0">
                <a:latin typeface="+mn-lt"/>
              </a:rPr>
              <a:t>Talking </a:t>
            </a:r>
            <a:r>
              <a:rPr lang="en-US" sz="2000" dirty="0">
                <a:latin typeface="+mn-lt"/>
              </a:rPr>
              <a:t>about what has happened in the past, and about their </a:t>
            </a:r>
            <a:r>
              <a:rPr lang="en-US" sz="2000" dirty="0" smtClean="0">
                <a:latin typeface="+mn-lt"/>
              </a:rPr>
              <a:t>worries for </a:t>
            </a:r>
            <a:r>
              <a:rPr lang="en-US" sz="2000" dirty="0">
                <a:latin typeface="+mn-lt"/>
              </a:rPr>
              <a:t>the future with someone they trust will help </a:t>
            </a:r>
            <a:r>
              <a:rPr lang="en-US" sz="2000" dirty="0" smtClean="0">
                <a:latin typeface="+mn-lt"/>
              </a:rPr>
              <a:t>adolescents </a:t>
            </a:r>
            <a:r>
              <a:rPr lang="en-US" sz="2000" dirty="0">
                <a:latin typeface="+mn-lt"/>
              </a:rPr>
              <a:t>to make </a:t>
            </a:r>
            <a:r>
              <a:rPr lang="en-US" sz="2000" dirty="0" smtClean="0">
                <a:latin typeface="+mn-lt"/>
              </a:rPr>
              <a:t>sense of </a:t>
            </a:r>
            <a:r>
              <a:rPr lang="en-US" sz="2000" dirty="0">
                <a:latin typeface="+mn-lt"/>
              </a:rPr>
              <a:t>what is happening around them and their memories will </a:t>
            </a:r>
            <a:r>
              <a:rPr lang="en-US" sz="2000" dirty="0" smtClean="0">
                <a:latin typeface="+mn-lt"/>
              </a:rPr>
              <a:t>become less </a:t>
            </a:r>
            <a:r>
              <a:rPr lang="en-US" sz="2000" dirty="0">
                <a:latin typeface="+mn-lt"/>
              </a:rPr>
              <a:t>distressing.</a:t>
            </a:r>
          </a:p>
        </p:txBody>
      </p:sp>
    </p:spTree>
    <p:extLst>
      <p:ext uri="{BB962C8B-B14F-4D97-AF65-F5344CB8AC3E}">
        <p14:creationId xmlns:p14="http://schemas.microsoft.com/office/powerpoint/2010/main" val="4169098814"/>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u="sng" dirty="0" smtClean="0"/>
              <a:t>What do adolescents need? </a:t>
            </a:r>
            <a:endParaRPr lang="en-US" b="1" u="sng" dirty="0"/>
          </a:p>
        </p:txBody>
      </p:sp>
      <p:sp>
        <p:nvSpPr>
          <p:cNvPr id="3" name="TextBox 2"/>
          <p:cNvSpPr txBox="1"/>
          <p:nvPr/>
        </p:nvSpPr>
        <p:spPr>
          <a:xfrm>
            <a:off x="381001" y="1981200"/>
            <a:ext cx="7620000" cy="3970318"/>
          </a:xfrm>
          <a:prstGeom prst="rect">
            <a:avLst/>
          </a:prstGeom>
          <a:noFill/>
        </p:spPr>
        <p:txBody>
          <a:bodyPr wrap="square" rtlCol="0">
            <a:spAutoFit/>
          </a:bodyPr>
          <a:lstStyle/>
          <a:p>
            <a:pPr marL="342900" indent="-342900">
              <a:lnSpc>
                <a:spcPct val="150000"/>
              </a:lnSpc>
              <a:buFont typeface="Arial" charset="0"/>
              <a:buChar char="•"/>
            </a:pPr>
            <a:r>
              <a:rPr lang="en-US" dirty="0" smtClean="0"/>
              <a:t>To make sense of what is happening around them</a:t>
            </a:r>
          </a:p>
          <a:p>
            <a:pPr marL="342900" indent="-342900">
              <a:lnSpc>
                <a:spcPct val="150000"/>
              </a:lnSpc>
              <a:buFont typeface="Arial" charset="0"/>
              <a:buChar char="•"/>
            </a:pPr>
            <a:r>
              <a:rPr lang="en-US" dirty="0" smtClean="0"/>
              <a:t>To express their feelings</a:t>
            </a:r>
          </a:p>
          <a:p>
            <a:pPr marL="342900" indent="-342900">
              <a:lnSpc>
                <a:spcPct val="150000"/>
              </a:lnSpc>
              <a:buFont typeface="Arial" charset="0"/>
              <a:buChar char="•"/>
            </a:pPr>
            <a:r>
              <a:rPr lang="en-US" dirty="0"/>
              <a:t>For caregivers to </a:t>
            </a:r>
            <a:r>
              <a:rPr lang="en-US" dirty="0" smtClean="0"/>
              <a:t>listen sensitively and actively</a:t>
            </a:r>
          </a:p>
          <a:p>
            <a:pPr marL="342900" indent="-342900">
              <a:lnSpc>
                <a:spcPct val="150000"/>
              </a:lnSpc>
              <a:buFont typeface="Arial" charset="0"/>
              <a:buChar char="•"/>
            </a:pPr>
            <a:r>
              <a:rPr lang="en-US" dirty="0" smtClean="0"/>
              <a:t>For caregivers to accept their adolescent’s feeling and let them talk when they feel like it</a:t>
            </a:r>
          </a:p>
          <a:p>
            <a:endParaRPr lang="en-US" dirty="0"/>
          </a:p>
          <a:p>
            <a:pPr marL="342900" indent="-342900">
              <a:buFont typeface="Wingdings" charset="2"/>
              <a:buChar char="Ø"/>
            </a:pPr>
            <a:endParaRPr lang="en-US" dirty="0" smtClean="0"/>
          </a:p>
          <a:p>
            <a:endParaRPr lang="en-US" dirty="0" smtClean="0"/>
          </a:p>
        </p:txBody>
      </p:sp>
    </p:spTree>
    <p:extLst>
      <p:ext uri="{BB962C8B-B14F-4D97-AF65-F5344CB8AC3E}">
        <p14:creationId xmlns:p14="http://schemas.microsoft.com/office/powerpoint/2010/main" val="4194064093"/>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95300" y="381000"/>
            <a:ext cx="8305800" cy="838200"/>
          </a:xfrm>
        </p:spPr>
        <p:txBody>
          <a:bodyPr/>
          <a:lstStyle/>
          <a:p>
            <a:r>
              <a:rPr lang="en-GB" b="1" u="sng" dirty="0" smtClean="0"/>
              <a:t>Discipline</a:t>
            </a:r>
            <a:endParaRPr lang="en-GB" b="1" u="sng" dirty="0"/>
          </a:p>
        </p:txBody>
      </p:sp>
      <p:sp>
        <p:nvSpPr>
          <p:cNvPr id="3" name="Espace réservé du contenu 2"/>
          <p:cNvSpPr>
            <a:spLocks noGrp="1"/>
          </p:cNvSpPr>
          <p:nvPr>
            <p:ph sz="half" idx="1"/>
          </p:nvPr>
        </p:nvSpPr>
        <p:spPr>
          <a:xfrm>
            <a:off x="381000" y="1371600"/>
            <a:ext cx="7315200" cy="2133600"/>
          </a:xfrm>
        </p:spPr>
        <p:txBody>
          <a:bodyPr/>
          <a:lstStyle/>
          <a:p>
            <a:pPr marL="457200" indent="-457200">
              <a:buFont typeface="Arial" panose="020B0604020202020204" pitchFamily="34" charset="0"/>
              <a:buChar char="•"/>
            </a:pPr>
            <a:r>
              <a:rPr lang="en-GB" dirty="0" smtClean="0"/>
              <a:t>What is discipline?</a:t>
            </a:r>
          </a:p>
          <a:p>
            <a:endParaRPr lang="en-GB" dirty="0" smtClean="0"/>
          </a:p>
          <a:p>
            <a:pPr marL="457200" indent="-457200">
              <a:buFont typeface="Arial" panose="020B0604020202020204" pitchFamily="34" charset="0"/>
              <a:buChar char="•"/>
            </a:pPr>
            <a:r>
              <a:rPr lang="en-GB" dirty="0" smtClean="0"/>
              <a:t>Can you describe your idea of discipline?</a:t>
            </a:r>
          </a:p>
        </p:txBody>
      </p:sp>
      <p:sp>
        <p:nvSpPr>
          <p:cNvPr id="4" name="TextBox 3"/>
          <p:cNvSpPr txBox="1"/>
          <p:nvPr/>
        </p:nvSpPr>
        <p:spPr>
          <a:xfrm>
            <a:off x="1066800" y="3657600"/>
            <a:ext cx="7010400" cy="1938992"/>
          </a:xfrm>
          <a:prstGeom prst="rect">
            <a:avLst/>
          </a:prstGeom>
          <a:noFill/>
        </p:spPr>
        <p:txBody>
          <a:bodyPr wrap="square" rtlCol="0">
            <a:spAutoFit/>
          </a:bodyPr>
          <a:lstStyle/>
          <a:p>
            <a:r>
              <a:rPr lang="en-GB" b="1" dirty="0"/>
              <a:t>Discipline means to teach</a:t>
            </a:r>
            <a:r>
              <a:rPr lang="en-GB" b="1" dirty="0" smtClean="0"/>
              <a:t>:</a:t>
            </a:r>
          </a:p>
          <a:p>
            <a:endParaRPr lang="en-GB" dirty="0"/>
          </a:p>
          <a:p>
            <a:pPr marL="457200" indent="-457200">
              <a:buFontTx/>
              <a:buChar char="-"/>
            </a:pPr>
            <a:r>
              <a:rPr lang="en-GB" dirty="0"/>
              <a:t>Values and principles </a:t>
            </a:r>
          </a:p>
          <a:p>
            <a:pPr marL="457200" indent="-457200">
              <a:buFontTx/>
              <a:buChar char="-"/>
            </a:pPr>
            <a:r>
              <a:rPr lang="en-GB" dirty="0" smtClean="0"/>
              <a:t>Behaviours </a:t>
            </a:r>
            <a:r>
              <a:rPr lang="en-GB" dirty="0"/>
              <a:t>to be a good </a:t>
            </a:r>
            <a:r>
              <a:rPr lang="en-GB" dirty="0" smtClean="0"/>
              <a:t>community member</a:t>
            </a:r>
            <a:endParaRPr lang="en-GB" dirty="0"/>
          </a:p>
          <a:p>
            <a:endParaRPr lang="en-US" dirty="0"/>
          </a:p>
        </p:txBody>
      </p:sp>
    </p:spTree>
    <p:extLst>
      <p:ext uri="{BB962C8B-B14F-4D97-AF65-F5344CB8AC3E}">
        <p14:creationId xmlns:p14="http://schemas.microsoft.com/office/powerpoint/2010/main" val="10212766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0" end="0"/>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4">
                                            <p:txEl>
                                              <p:pRg st="2" end="2"/>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481" name="Title 1"/>
          <p:cNvSpPr>
            <a:spLocks noGrp="1"/>
          </p:cNvSpPr>
          <p:nvPr>
            <p:ph type="title"/>
          </p:nvPr>
        </p:nvSpPr>
        <p:spPr>
          <a:xfrm>
            <a:off x="228600" y="457200"/>
            <a:ext cx="8763000" cy="1219200"/>
          </a:xfrm>
        </p:spPr>
        <p:txBody>
          <a:bodyPr/>
          <a:lstStyle/>
          <a:p>
            <a:r>
              <a:rPr lang="en-US" sz="3200" b="1" u="sng" dirty="0">
                <a:latin typeface="Arial" charset="0"/>
                <a:ea typeface="MS PGothic" charset="0"/>
              </a:rPr>
              <a:t>Discipline with </a:t>
            </a:r>
            <a:r>
              <a:rPr lang="en-US" sz="3200" b="1" u="sng" dirty="0" smtClean="0">
                <a:latin typeface="Arial" charset="0"/>
                <a:ea typeface="MS PGothic" charset="0"/>
              </a:rPr>
              <a:t>dignity v/s </a:t>
            </a:r>
            <a:r>
              <a:rPr lang="en-US" sz="3200" b="1" u="sng" dirty="0">
                <a:latin typeface="Arial" charset="0"/>
                <a:ea typeface="MS PGothic" charset="0"/>
              </a:rPr>
              <a:t>c</a:t>
            </a:r>
            <a:r>
              <a:rPr lang="en-US" sz="3200" b="1" u="sng" dirty="0" smtClean="0">
                <a:latin typeface="Arial" charset="0"/>
                <a:ea typeface="MS PGothic" charset="0"/>
              </a:rPr>
              <a:t>orporal </a:t>
            </a:r>
            <a:r>
              <a:rPr lang="en-US" sz="3200" b="1" u="sng" dirty="0">
                <a:latin typeface="Arial" charset="0"/>
                <a:ea typeface="MS PGothic" charset="0"/>
              </a:rPr>
              <a:t>p</a:t>
            </a:r>
            <a:r>
              <a:rPr lang="en-US" sz="3200" b="1" u="sng" dirty="0" smtClean="0">
                <a:latin typeface="Arial" charset="0"/>
                <a:ea typeface="MS PGothic" charset="0"/>
              </a:rPr>
              <a:t>unishment </a:t>
            </a:r>
            <a:endParaRPr lang="en-US" sz="3200" b="1" u="sng" dirty="0">
              <a:latin typeface="Arial" charset="0"/>
              <a:ea typeface="MS PGothic" charset="0"/>
            </a:endParaRPr>
          </a:p>
        </p:txBody>
      </p:sp>
      <p:sp>
        <p:nvSpPr>
          <p:cNvPr id="3" name="Content Placeholder 2"/>
          <p:cNvSpPr>
            <a:spLocks noGrp="1"/>
          </p:cNvSpPr>
          <p:nvPr>
            <p:ph idx="1"/>
          </p:nvPr>
        </p:nvSpPr>
        <p:spPr>
          <a:xfrm>
            <a:off x="457200" y="1905000"/>
            <a:ext cx="8305800" cy="3657600"/>
          </a:xfrm>
        </p:spPr>
        <p:txBody>
          <a:bodyPr>
            <a:normAutofit/>
          </a:bodyPr>
          <a:lstStyle/>
          <a:p>
            <a:pPr marL="0" indent="0">
              <a:defRPr/>
            </a:pPr>
            <a:r>
              <a:rPr lang="en-US" b="1" dirty="0" smtClean="0"/>
              <a:t>Corporal punishment:</a:t>
            </a:r>
          </a:p>
          <a:p>
            <a:pPr marL="457200" indent="-457200">
              <a:buFont typeface="Arial"/>
              <a:buChar char="•"/>
              <a:defRPr/>
            </a:pPr>
            <a:r>
              <a:rPr lang="en-US" dirty="0"/>
              <a:t>t</a:t>
            </a:r>
            <a:r>
              <a:rPr lang="en-US" dirty="0" smtClean="0"/>
              <a:t>eaches the use of violence </a:t>
            </a:r>
          </a:p>
          <a:p>
            <a:pPr marL="457200" indent="-457200">
              <a:buFont typeface="Arial"/>
              <a:buChar char="•"/>
              <a:defRPr/>
            </a:pPr>
            <a:r>
              <a:rPr lang="en-US" dirty="0" smtClean="0"/>
              <a:t>creates fear in </a:t>
            </a:r>
            <a:r>
              <a:rPr lang="en-US" dirty="0" smtClean="0"/>
              <a:t>adolescents </a:t>
            </a:r>
            <a:endParaRPr lang="en-US" dirty="0" smtClean="0"/>
          </a:p>
          <a:p>
            <a:pPr marL="0" indent="0">
              <a:defRPr/>
            </a:pPr>
            <a:endParaRPr lang="en-US" dirty="0"/>
          </a:p>
          <a:p>
            <a:pPr marL="0" indent="0">
              <a:defRPr/>
            </a:pPr>
            <a:r>
              <a:rPr lang="en-US" b="1" dirty="0" smtClean="0"/>
              <a:t>Disciplining with dignity:</a:t>
            </a:r>
          </a:p>
          <a:p>
            <a:pPr marL="457200" indent="-457200">
              <a:buFont typeface="Arial"/>
              <a:buChar char="•"/>
              <a:defRPr/>
            </a:pPr>
            <a:r>
              <a:rPr lang="en-US" dirty="0"/>
              <a:t>r</a:t>
            </a:r>
            <a:r>
              <a:rPr lang="en-US" dirty="0" smtClean="0"/>
              <a:t>espects </a:t>
            </a:r>
            <a:r>
              <a:rPr lang="en-US" dirty="0" smtClean="0"/>
              <a:t>adolescents</a:t>
            </a:r>
            <a:endParaRPr lang="en-US" dirty="0"/>
          </a:p>
          <a:p>
            <a:pPr marL="457200" indent="-457200">
              <a:buFont typeface="Arial"/>
              <a:buChar char="•"/>
              <a:defRPr/>
            </a:pPr>
            <a:r>
              <a:rPr lang="en-US" dirty="0" smtClean="0"/>
              <a:t>nurtures life lessons</a:t>
            </a:r>
            <a:endParaRPr lang="en-US" dirty="0"/>
          </a:p>
        </p:txBody>
      </p:sp>
    </p:spTree>
    <p:extLst>
      <p:ext uri="{BB962C8B-B14F-4D97-AF65-F5344CB8AC3E}">
        <p14:creationId xmlns:p14="http://schemas.microsoft.com/office/powerpoint/2010/main" val="207453176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609600"/>
            <a:ext cx="8305800" cy="1219200"/>
          </a:xfrm>
        </p:spPr>
        <p:txBody>
          <a:bodyPr/>
          <a:lstStyle/>
          <a:p>
            <a:r>
              <a:rPr lang="en-US" b="1" u="sng" dirty="0" smtClean="0"/>
              <a:t>Review from Day 2</a:t>
            </a:r>
            <a:r>
              <a:rPr lang="en-US" dirty="0" smtClean="0"/>
              <a:t/>
            </a:r>
            <a:br>
              <a:rPr lang="en-US" dirty="0" smtClean="0"/>
            </a:br>
            <a:r>
              <a:rPr lang="en-US" dirty="0"/>
              <a:t/>
            </a:r>
            <a:br>
              <a:rPr lang="en-US" dirty="0"/>
            </a:br>
            <a:endParaRPr lang="en-US" dirty="0"/>
          </a:p>
        </p:txBody>
      </p:sp>
    </p:spTree>
    <p:extLst>
      <p:ext uri="{BB962C8B-B14F-4D97-AF65-F5344CB8AC3E}">
        <p14:creationId xmlns:p14="http://schemas.microsoft.com/office/powerpoint/2010/main" val="3531135811"/>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49" name="Title 1"/>
          <p:cNvSpPr>
            <a:spLocks noGrp="1"/>
          </p:cNvSpPr>
          <p:nvPr>
            <p:ph type="title"/>
          </p:nvPr>
        </p:nvSpPr>
        <p:spPr>
          <a:xfrm>
            <a:off x="418306" y="440979"/>
            <a:ext cx="7612063" cy="1417638"/>
          </a:xfrm>
        </p:spPr>
        <p:txBody>
          <a:bodyPr/>
          <a:lstStyle/>
          <a:p>
            <a:r>
              <a:rPr lang="en-US" sz="3200" b="1" u="sng" dirty="0" smtClean="0">
                <a:latin typeface="Arial" charset="0"/>
                <a:ea typeface="MS PGothic" charset="0"/>
              </a:rPr>
              <a:t>Having clear roles and expectations</a:t>
            </a:r>
            <a:endParaRPr lang="en-US" sz="3200" b="1" u="sng" dirty="0">
              <a:latin typeface="Arial" charset="0"/>
              <a:ea typeface="MS PGothic" charset="0"/>
            </a:endParaRPr>
          </a:p>
        </p:txBody>
      </p:sp>
      <p:sp>
        <p:nvSpPr>
          <p:cNvPr id="3" name="Content Placeholder 2"/>
          <p:cNvSpPr>
            <a:spLocks noGrp="1"/>
          </p:cNvSpPr>
          <p:nvPr>
            <p:ph idx="1"/>
          </p:nvPr>
        </p:nvSpPr>
        <p:spPr>
          <a:xfrm>
            <a:off x="418306" y="1828800"/>
            <a:ext cx="8305800" cy="3429000"/>
          </a:xfrm>
        </p:spPr>
        <p:txBody>
          <a:bodyPr>
            <a:normAutofit fontScale="92500" lnSpcReduction="10000"/>
          </a:bodyPr>
          <a:lstStyle/>
          <a:p>
            <a:pPr marL="0" indent="0">
              <a:defRPr/>
            </a:pPr>
            <a:r>
              <a:rPr lang="en-US" sz="2400" b="1" dirty="0">
                <a:latin typeface="Arial" charset="0"/>
                <a:ea typeface="MS PGothic" charset="0"/>
              </a:rPr>
              <a:t>When all members of the household have </a:t>
            </a:r>
            <a:r>
              <a:rPr lang="en-US" sz="2400" b="1" dirty="0" smtClean="0">
                <a:latin typeface="Arial" charset="0"/>
                <a:ea typeface="MS PGothic" charset="0"/>
              </a:rPr>
              <a:t>appropriate and clear </a:t>
            </a:r>
            <a:r>
              <a:rPr lang="en-US" sz="2400" b="1" dirty="0">
                <a:latin typeface="Arial" charset="0"/>
                <a:ea typeface="MS PGothic" charset="0"/>
              </a:rPr>
              <a:t>roles and expectations</a:t>
            </a:r>
            <a:r>
              <a:rPr lang="en-US" sz="2400" b="1" dirty="0" smtClean="0">
                <a:latin typeface="Arial" charset="0"/>
                <a:ea typeface="MS PGothic" charset="0"/>
              </a:rPr>
              <a:t>:</a:t>
            </a:r>
          </a:p>
          <a:p>
            <a:pPr marL="0" indent="0">
              <a:defRPr/>
            </a:pPr>
            <a:endParaRPr lang="en-US" sz="2400" dirty="0" smtClean="0"/>
          </a:p>
          <a:p>
            <a:pPr>
              <a:buFont typeface="Arial" charset="0"/>
              <a:buChar char="•"/>
              <a:defRPr/>
            </a:pPr>
            <a:r>
              <a:rPr lang="en-US" sz="2400" dirty="0" smtClean="0"/>
              <a:t>adolescents </a:t>
            </a:r>
            <a:r>
              <a:rPr lang="en-US" sz="2400" dirty="0"/>
              <a:t>tend to have their needs met appropriately and equally.</a:t>
            </a:r>
          </a:p>
          <a:p>
            <a:pPr>
              <a:buFont typeface="Arial" charset="0"/>
              <a:buChar char="•"/>
              <a:defRPr/>
            </a:pPr>
            <a:r>
              <a:rPr lang="en-US" sz="2400" dirty="0" smtClean="0"/>
              <a:t>adolescents </a:t>
            </a:r>
            <a:r>
              <a:rPr lang="en-US" sz="2400" dirty="0"/>
              <a:t>are allowed to express developmental needs.</a:t>
            </a:r>
          </a:p>
          <a:p>
            <a:pPr>
              <a:buFont typeface="Arial" charset="0"/>
              <a:buChar char="•"/>
              <a:defRPr/>
            </a:pPr>
            <a:r>
              <a:rPr lang="en-US" sz="2400" dirty="0" smtClean="0"/>
              <a:t>Parents </a:t>
            </a:r>
            <a:r>
              <a:rPr lang="en-US" sz="2400" dirty="0"/>
              <a:t>take ownership of their own behavior.</a:t>
            </a:r>
          </a:p>
          <a:p>
            <a:pPr>
              <a:buFont typeface="Arial" charset="0"/>
              <a:buChar char="•"/>
              <a:defRPr/>
            </a:pPr>
            <a:r>
              <a:rPr lang="en-US" sz="2400" dirty="0" smtClean="0"/>
              <a:t>Parents are not solely dependent on emotional support from their </a:t>
            </a:r>
            <a:r>
              <a:rPr lang="en-US" sz="2400" dirty="0" smtClean="0"/>
              <a:t>adolescents</a:t>
            </a:r>
            <a:endParaRPr lang="en-US" sz="2400" dirty="0"/>
          </a:p>
        </p:txBody>
      </p:sp>
    </p:spTree>
    <p:extLst>
      <p:ext uri="{BB962C8B-B14F-4D97-AF65-F5344CB8AC3E}">
        <p14:creationId xmlns:p14="http://schemas.microsoft.com/office/powerpoint/2010/main" val="1097259380"/>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57199" y="381000"/>
            <a:ext cx="8305800" cy="1219200"/>
          </a:xfrm>
        </p:spPr>
        <p:txBody>
          <a:bodyPr/>
          <a:lstStyle/>
          <a:p>
            <a:r>
              <a:rPr lang="en-GB" b="1" u="sng" dirty="0" smtClean="0"/>
              <a:t>Family rules and agreements</a:t>
            </a:r>
            <a:endParaRPr lang="en-GB" b="1" u="sng" dirty="0"/>
          </a:p>
        </p:txBody>
      </p:sp>
      <p:sp>
        <p:nvSpPr>
          <p:cNvPr id="3" name="Espace réservé du contenu 2"/>
          <p:cNvSpPr>
            <a:spLocks noGrp="1"/>
          </p:cNvSpPr>
          <p:nvPr>
            <p:ph sz="half" idx="1"/>
          </p:nvPr>
        </p:nvSpPr>
        <p:spPr>
          <a:xfrm>
            <a:off x="457199" y="1298044"/>
            <a:ext cx="6705601" cy="3512495"/>
          </a:xfrm>
        </p:spPr>
        <p:txBody>
          <a:bodyPr/>
          <a:lstStyle/>
          <a:p>
            <a:pPr marL="457200" indent="-457200">
              <a:buFontTx/>
              <a:buChar char="-"/>
            </a:pPr>
            <a:r>
              <a:rPr lang="en-GB" dirty="0" smtClean="0"/>
              <a:t>Co-create the rules</a:t>
            </a:r>
          </a:p>
          <a:p>
            <a:pPr marL="457200" indent="-457200">
              <a:buFontTx/>
              <a:buChar char="-"/>
            </a:pPr>
            <a:r>
              <a:rPr lang="en-GB" dirty="0" smtClean="0"/>
              <a:t>Communicate the rules clearly </a:t>
            </a:r>
          </a:p>
          <a:p>
            <a:pPr marL="457200" indent="-457200">
              <a:buFontTx/>
              <a:buChar char="-"/>
            </a:pPr>
            <a:r>
              <a:rPr lang="en-GB" dirty="0" smtClean="0"/>
              <a:t>Make sure rules are age-appropriate</a:t>
            </a:r>
          </a:p>
          <a:p>
            <a:pPr marL="457200" indent="-457200">
              <a:buFontTx/>
              <a:buChar char="-"/>
            </a:pPr>
            <a:r>
              <a:rPr lang="en-GB" dirty="0" smtClean="0"/>
              <a:t>Encourage the following of rules with praise</a:t>
            </a:r>
          </a:p>
          <a:p>
            <a:pPr marL="457200" indent="-457200">
              <a:buFontTx/>
              <a:buChar char="-"/>
            </a:pPr>
            <a:r>
              <a:rPr lang="en-GB" dirty="0" smtClean="0"/>
              <a:t>Involve the </a:t>
            </a:r>
            <a:r>
              <a:rPr lang="en-GB" dirty="0" smtClean="0"/>
              <a:t>adolescents</a:t>
            </a:r>
            <a:r>
              <a:rPr lang="en-GB" dirty="0" smtClean="0"/>
              <a:t>, in creating the rules</a:t>
            </a:r>
          </a:p>
          <a:p>
            <a:pPr marL="457200" indent="-457200">
              <a:buFontTx/>
              <a:buChar char="-"/>
            </a:pPr>
            <a:r>
              <a:rPr lang="en-GB" dirty="0" smtClean="0"/>
              <a:t>Adults must also follow the family rules</a:t>
            </a:r>
            <a:endParaRPr lang="en-GB" dirty="0"/>
          </a:p>
          <a:p>
            <a:endParaRPr lang="en-GB" dirty="0" smtClean="0"/>
          </a:p>
        </p:txBody>
      </p:sp>
      <p:pic>
        <p:nvPicPr>
          <p:cNvPr id="2052" name="Picture 4" descr="https://pixabay.com/static/uploads/photo/2016/04/01/11/32/boy-1300401_960_720.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28512" y="4508383"/>
            <a:ext cx="3415488" cy="236949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565896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44500" y="457200"/>
            <a:ext cx="8305800" cy="1219200"/>
          </a:xfrm>
        </p:spPr>
        <p:txBody>
          <a:bodyPr/>
          <a:lstStyle/>
          <a:p>
            <a:r>
              <a:rPr lang="en-GB" b="1" u="sng" dirty="0" smtClean="0"/>
              <a:t>Skills practice</a:t>
            </a:r>
            <a:r>
              <a:rPr lang="en-GB" b="1" u="sng" dirty="0"/>
              <a:t>: Creating and explaining rules</a:t>
            </a:r>
          </a:p>
        </p:txBody>
      </p:sp>
      <p:sp>
        <p:nvSpPr>
          <p:cNvPr id="3" name="Espace réservé du contenu 2"/>
          <p:cNvSpPr>
            <a:spLocks noGrp="1"/>
          </p:cNvSpPr>
          <p:nvPr>
            <p:ph sz="half" idx="1"/>
          </p:nvPr>
        </p:nvSpPr>
        <p:spPr>
          <a:xfrm>
            <a:off x="444500" y="1905000"/>
            <a:ext cx="8318500" cy="3200400"/>
          </a:xfrm>
        </p:spPr>
        <p:txBody>
          <a:bodyPr/>
          <a:lstStyle/>
          <a:p>
            <a:pPr marL="457200" indent="-457200">
              <a:buFont typeface="Arial" charset="0"/>
              <a:buChar char="•"/>
            </a:pPr>
            <a:r>
              <a:rPr lang="en-GB" dirty="0" smtClean="0"/>
              <a:t>Break into 3 groups</a:t>
            </a:r>
          </a:p>
          <a:p>
            <a:pPr marL="457200" indent="-457200">
              <a:buFont typeface="Arial" charset="0"/>
              <a:buChar char="•"/>
            </a:pPr>
            <a:r>
              <a:rPr lang="en-GB" dirty="0" smtClean="0"/>
              <a:t>Create 3-5 rules for the following age groups (one per group):</a:t>
            </a:r>
          </a:p>
          <a:p>
            <a:pPr marL="1200150" lvl="1" indent="-457200">
              <a:buFont typeface="Arial" charset="0"/>
              <a:buChar char="•"/>
            </a:pPr>
            <a:r>
              <a:rPr lang="en-GB" dirty="0" smtClean="0"/>
              <a:t>12-14-year-old adolescents</a:t>
            </a:r>
            <a:endParaRPr lang="en-GB" dirty="0" smtClean="0"/>
          </a:p>
          <a:p>
            <a:pPr marL="1200150" lvl="1" indent="-457200">
              <a:buFont typeface="Arial" charset="0"/>
              <a:buChar char="•"/>
            </a:pPr>
            <a:r>
              <a:rPr lang="en-GB" dirty="0" smtClean="0"/>
              <a:t>15-17-year-old adolescents</a:t>
            </a:r>
            <a:endParaRPr lang="en-GB" dirty="0" smtClean="0"/>
          </a:p>
          <a:p>
            <a:pPr marL="457200" indent="-457200">
              <a:buFont typeface="Arial" charset="0"/>
              <a:buChar char="•"/>
            </a:pPr>
            <a:r>
              <a:rPr lang="en-GB" dirty="0" smtClean="0"/>
              <a:t>Specify if some rules are different for boys and girls.</a:t>
            </a:r>
            <a:endParaRPr lang="en-GB" dirty="0"/>
          </a:p>
        </p:txBody>
      </p:sp>
    </p:spTree>
    <p:extLst>
      <p:ext uri="{BB962C8B-B14F-4D97-AF65-F5344CB8AC3E}">
        <p14:creationId xmlns:p14="http://schemas.microsoft.com/office/powerpoint/2010/main" val="8401861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8243" y="533400"/>
            <a:ext cx="8305800" cy="1219200"/>
          </a:xfrm>
        </p:spPr>
        <p:txBody>
          <a:bodyPr/>
          <a:lstStyle/>
          <a:p>
            <a:r>
              <a:rPr lang="en-US" b="1" u="sng" dirty="0" smtClean="0"/>
              <a:t>Guidelines for effective rules	</a:t>
            </a:r>
            <a:endParaRPr lang="en-US" b="1" u="sng" dirty="0"/>
          </a:p>
        </p:txBody>
      </p:sp>
      <p:sp>
        <p:nvSpPr>
          <p:cNvPr id="3" name="TextBox 2"/>
          <p:cNvSpPr txBox="1"/>
          <p:nvPr/>
        </p:nvSpPr>
        <p:spPr>
          <a:xfrm>
            <a:off x="468243" y="1371600"/>
            <a:ext cx="8051800" cy="5262979"/>
          </a:xfrm>
          <a:prstGeom prst="rect">
            <a:avLst/>
          </a:prstGeom>
          <a:noFill/>
        </p:spPr>
        <p:txBody>
          <a:bodyPr wrap="square" rtlCol="0">
            <a:spAutoFit/>
          </a:bodyPr>
          <a:lstStyle/>
          <a:p>
            <a:r>
              <a:rPr lang="en-US" b="1" dirty="0"/>
              <a:t>R</a:t>
            </a:r>
            <a:r>
              <a:rPr lang="en-US" b="1" dirty="0" smtClean="0"/>
              <a:t>ules </a:t>
            </a:r>
            <a:r>
              <a:rPr lang="en-US" b="1" dirty="0"/>
              <a:t>are effective when</a:t>
            </a:r>
            <a:r>
              <a:rPr lang="en-US" b="1" dirty="0" smtClean="0"/>
              <a:t>:</a:t>
            </a:r>
          </a:p>
          <a:p>
            <a:endParaRPr lang="en-US" dirty="0"/>
          </a:p>
          <a:p>
            <a:pPr marL="342900" indent="-342900">
              <a:buFont typeface="Arial" panose="020B0604020202020204" pitchFamily="34" charset="0"/>
              <a:buChar char="•"/>
            </a:pPr>
            <a:r>
              <a:rPr lang="en-US" dirty="0" smtClean="0"/>
              <a:t>They </a:t>
            </a:r>
            <a:r>
              <a:rPr lang="en-US" dirty="0"/>
              <a:t>tell </a:t>
            </a:r>
            <a:r>
              <a:rPr lang="en-US" dirty="0" smtClean="0"/>
              <a:t>adolescents </a:t>
            </a:r>
            <a:r>
              <a:rPr lang="en-US" dirty="0"/>
              <a:t>what they can do as well as what they should not to do</a:t>
            </a:r>
            <a:r>
              <a:rPr lang="en-US" dirty="0" smtClean="0"/>
              <a:t>.</a:t>
            </a:r>
          </a:p>
          <a:p>
            <a:endParaRPr lang="en-US" dirty="0"/>
          </a:p>
          <a:p>
            <a:pPr marL="342900" indent="-342900">
              <a:buFont typeface="Arial" panose="020B0604020202020204" pitchFamily="34" charset="0"/>
              <a:buChar char="•"/>
            </a:pPr>
            <a:r>
              <a:rPr lang="en-US" dirty="0" smtClean="0"/>
              <a:t>They </a:t>
            </a:r>
            <a:r>
              <a:rPr lang="en-US" dirty="0"/>
              <a:t>are </a:t>
            </a:r>
            <a:r>
              <a:rPr lang="en-US" dirty="0" smtClean="0"/>
              <a:t>developmentally-appropriate.</a:t>
            </a:r>
          </a:p>
          <a:p>
            <a:pPr marL="342900" indent="-342900">
              <a:buFont typeface="Arial" panose="020B0604020202020204" pitchFamily="34" charset="0"/>
              <a:buChar char="•"/>
            </a:pPr>
            <a:endParaRPr lang="en-US" dirty="0"/>
          </a:p>
          <a:p>
            <a:pPr marL="342900" indent="-342900">
              <a:buFont typeface="Arial" panose="020B0604020202020204" pitchFamily="34" charset="0"/>
              <a:buChar char="•"/>
            </a:pPr>
            <a:r>
              <a:rPr lang="en-US" dirty="0" smtClean="0"/>
              <a:t>They </a:t>
            </a:r>
            <a:r>
              <a:rPr lang="en-US" dirty="0"/>
              <a:t>are few and expectations are clear</a:t>
            </a:r>
            <a:r>
              <a:rPr lang="en-US" dirty="0" smtClean="0"/>
              <a:t>.</a:t>
            </a:r>
          </a:p>
          <a:p>
            <a:pPr marL="342900" indent="-342900">
              <a:buFont typeface="Arial" panose="020B0604020202020204" pitchFamily="34" charset="0"/>
              <a:buChar char="•"/>
            </a:pPr>
            <a:endParaRPr lang="en-US" dirty="0"/>
          </a:p>
          <a:p>
            <a:pPr marL="342900" indent="-342900">
              <a:buFont typeface="Arial" panose="020B0604020202020204" pitchFamily="34" charset="0"/>
              <a:buChar char="•"/>
            </a:pPr>
            <a:r>
              <a:rPr lang="en-US" dirty="0" smtClean="0"/>
              <a:t>Adolescents </a:t>
            </a:r>
            <a:r>
              <a:rPr lang="en-US" dirty="0"/>
              <a:t>have more freedom and rules are reviewed often</a:t>
            </a:r>
            <a:r>
              <a:rPr lang="en-US" dirty="0" smtClean="0"/>
              <a:t>.</a:t>
            </a:r>
          </a:p>
          <a:p>
            <a:pPr marL="342900" indent="-342900">
              <a:buFont typeface="Arial" panose="020B0604020202020204" pitchFamily="34" charset="0"/>
              <a:buChar char="•"/>
            </a:pPr>
            <a:endParaRPr lang="en-US" dirty="0"/>
          </a:p>
          <a:p>
            <a:pPr marL="342900" indent="-342900">
              <a:buFont typeface="Arial" panose="020B0604020202020204" pitchFamily="34" charset="0"/>
              <a:buChar char="•"/>
            </a:pPr>
            <a:r>
              <a:rPr lang="en-US" dirty="0" smtClean="0"/>
              <a:t>Parents </a:t>
            </a:r>
            <a:r>
              <a:rPr lang="en-US" dirty="0"/>
              <a:t>use rules to guide new behaviors and keep </a:t>
            </a:r>
            <a:r>
              <a:rPr lang="en-US" dirty="0" smtClean="0"/>
              <a:t>adolescents </a:t>
            </a:r>
            <a:r>
              <a:rPr lang="en-US" dirty="0" smtClean="0"/>
              <a:t>safe and </a:t>
            </a:r>
            <a:r>
              <a:rPr lang="en-US" dirty="0"/>
              <a:t>healthy!</a:t>
            </a:r>
          </a:p>
        </p:txBody>
      </p:sp>
    </p:spTree>
    <p:extLst>
      <p:ext uri="{BB962C8B-B14F-4D97-AF65-F5344CB8AC3E}">
        <p14:creationId xmlns:p14="http://schemas.microsoft.com/office/powerpoint/2010/main" val="76589773"/>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609600"/>
            <a:ext cx="8305800" cy="1219200"/>
          </a:xfrm>
        </p:spPr>
        <p:txBody>
          <a:bodyPr/>
          <a:lstStyle/>
          <a:p>
            <a:r>
              <a:rPr lang="en-US" b="1" u="sng" dirty="0" smtClean="0"/>
              <a:t>Think and share</a:t>
            </a:r>
            <a:endParaRPr lang="en-US" b="1" u="sng" dirty="0"/>
          </a:p>
        </p:txBody>
      </p:sp>
      <p:sp>
        <p:nvSpPr>
          <p:cNvPr id="4" name="Rectangle 3"/>
          <p:cNvSpPr/>
          <p:nvPr/>
        </p:nvSpPr>
        <p:spPr>
          <a:xfrm>
            <a:off x="381000" y="2743200"/>
            <a:ext cx="8305800" cy="830997"/>
          </a:xfrm>
          <a:prstGeom prst="rect">
            <a:avLst/>
          </a:prstGeom>
        </p:spPr>
        <p:txBody>
          <a:bodyPr wrap="square">
            <a:spAutoFit/>
          </a:bodyPr>
          <a:lstStyle/>
          <a:p>
            <a:pPr algn="ctr"/>
            <a:r>
              <a:rPr lang="en-US" b="1" i="1" dirty="0">
                <a:latin typeface="+mn-lt"/>
              </a:rPr>
              <a:t>What are </a:t>
            </a:r>
            <a:r>
              <a:rPr lang="en-US" b="1" i="1" dirty="0" smtClean="0">
                <a:latin typeface="+mn-lt"/>
              </a:rPr>
              <a:t>some consequences </a:t>
            </a:r>
            <a:r>
              <a:rPr lang="en-US" b="1" i="1" dirty="0">
                <a:latin typeface="+mn-lt"/>
              </a:rPr>
              <a:t>you would suggest if </a:t>
            </a:r>
            <a:r>
              <a:rPr lang="en-US" b="1" i="1" dirty="0" smtClean="0">
                <a:latin typeface="+mn-lt"/>
              </a:rPr>
              <a:t>adolescents </a:t>
            </a:r>
            <a:r>
              <a:rPr lang="en-US" b="1" i="1" dirty="0">
                <a:latin typeface="+mn-lt"/>
              </a:rPr>
              <a:t>break </a:t>
            </a:r>
            <a:r>
              <a:rPr lang="en-US" b="1" i="1" dirty="0" smtClean="0">
                <a:latin typeface="+mn-lt"/>
              </a:rPr>
              <a:t>the rules </a:t>
            </a:r>
            <a:r>
              <a:rPr lang="en-US" b="1" i="1" dirty="0">
                <a:latin typeface="+mn-lt"/>
              </a:rPr>
              <a:t>for each of the age groups?</a:t>
            </a:r>
          </a:p>
        </p:txBody>
      </p:sp>
    </p:spTree>
    <p:extLst>
      <p:ext uri="{BB962C8B-B14F-4D97-AF65-F5344CB8AC3E}">
        <p14:creationId xmlns:p14="http://schemas.microsoft.com/office/powerpoint/2010/main" val="718992974"/>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381000"/>
            <a:ext cx="8382000" cy="1371600"/>
          </a:xfrm>
        </p:spPr>
        <p:txBody>
          <a:bodyPr/>
          <a:lstStyle/>
          <a:p>
            <a:r>
              <a:rPr lang="en-US" b="1" u="sng" dirty="0" smtClean="0"/>
              <a:t>Establishing effective consequences</a:t>
            </a:r>
            <a:endParaRPr lang="en-US" b="1" u="sng" dirty="0"/>
          </a:p>
        </p:txBody>
      </p:sp>
      <p:sp>
        <p:nvSpPr>
          <p:cNvPr id="3" name="TextBox 2"/>
          <p:cNvSpPr txBox="1"/>
          <p:nvPr/>
        </p:nvSpPr>
        <p:spPr>
          <a:xfrm>
            <a:off x="838200" y="1727200"/>
            <a:ext cx="7543800" cy="3970318"/>
          </a:xfrm>
          <a:prstGeom prst="rect">
            <a:avLst/>
          </a:prstGeom>
          <a:noFill/>
        </p:spPr>
        <p:txBody>
          <a:bodyPr wrap="square" rtlCol="0">
            <a:spAutoFit/>
          </a:bodyPr>
          <a:lstStyle/>
          <a:p>
            <a:pPr marL="342900" lvl="0" indent="-342900">
              <a:buFont typeface="Arial" charset="0"/>
              <a:buChar char="•"/>
            </a:pPr>
            <a:r>
              <a:rPr lang="en-US" sz="2800" dirty="0"/>
              <a:t>Consequences are </a:t>
            </a:r>
            <a:r>
              <a:rPr lang="en-US" sz="2800" dirty="0" smtClean="0"/>
              <a:t>non-violent </a:t>
            </a:r>
            <a:r>
              <a:rPr lang="en-US" sz="2800" dirty="0"/>
              <a:t>and </a:t>
            </a:r>
            <a:r>
              <a:rPr lang="en-US" sz="2800" dirty="0" smtClean="0"/>
              <a:t>fair</a:t>
            </a:r>
          </a:p>
          <a:p>
            <a:pPr lvl="0"/>
            <a:endParaRPr lang="en-US" sz="2800" dirty="0"/>
          </a:p>
          <a:p>
            <a:pPr marL="342900" lvl="0" indent="-342900">
              <a:buFont typeface="Arial" charset="0"/>
              <a:buChar char="•"/>
            </a:pPr>
            <a:r>
              <a:rPr lang="en-US" sz="2800" dirty="0"/>
              <a:t>They are proportionate to the misbehavior </a:t>
            </a:r>
            <a:endParaRPr lang="en-US" sz="2800" dirty="0" smtClean="0"/>
          </a:p>
          <a:p>
            <a:pPr lvl="0"/>
            <a:endParaRPr lang="en-US" sz="2800" dirty="0"/>
          </a:p>
          <a:p>
            <a:pPr marL="342900" lvl="0" indent="-342900">
              <a:buFont typeface="Arial" charset="0"/>
              <a:buChar char="•"/>
            </a:pPr>
            <a:r>
              <a:rPr lang="en-US" sz="2800" dirty="0"/>
              <a:t>They have a beginning and an </a:t>
            </a:r>
            <a:r>
              <a:rPr lang="en-US" sz="2800" dirty="0" smtClean="0"/>
              <a:t>end</a:t>
            </a:r>
          </a:p>
          <a:p>
            <a:pPr lvl="0"/>
            <a:endParaRPr lang="en-US" sz="2800" dirty="0"/>
          </a:p>
          <a:p>
            <a:pPr marL="342900" lvl="0" indent="-342900">
              <a:buFont typeface="Arial" charset="0"/>
              <a:buChar char="•"/>
            </a:pPr>
            <a:r>
              <a:rPr lang="en-US" sz="2800" dirty="0"/>
              <a:t>The duration should be limited to few days or one week</a:t>
            </a:r>
          </a:p>
          <a:p>
            <a:endParaRPr lang="en-US" sz="2800" dirty="0"/>
          </a:p>
        </p:txBody>
      </p:sp>
    </p:spTree>
    <p:extLst>
      <p:ext uri="{BB962C8B-B14F-4D97-AF65-F5344CB8AC3E}">
        <p14:creationId xmlns:p14="http://schemas.microsoft.com/office/powerpoint/2010/main" val="1053205511"/>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57200"/>
            <a:ext cx="8305800" cy="1219200"/>
          </a:xfrm>
        </p:spPr>
        <p:txBody>
          <a:bodyPr/>
          <a:lstStyle/>
          <a:p>
            <a:r>
              <a:rPr lang="en-US" b="1" u="sng" dirty="0" smtClean="0"/>
              <a:t>Family meetings </a:t>
            </a:r>
            <a:endParaRPr lang="en-US" b="1" u="sng" dirty="0"/>
          </a:p>
        </p:txBody>
      </p:sp>
      <p:sp>
        <p:nvSpPr>
          <p:cNvPr id="3" name="Content Placeholder 2"/>
          <p:cNvSpPr>
            <a:spLocks noGrp="1"/>
          </p:cNvSpPr>
          <p:nvPr>
            <p:ph idx="1"/>
          </p:nvPr>
        </p:nvSpPr>
        <p:spPr>
          <a:xfrm>
            <a:off x="457200" y="1701800"/>
            <a:ext cx="8305800" cy="3429000"/>
          </a:xfrm>
        </p:spPr>
        <p:txBody>
          <a:bodyPr/>
          <a:lstStyle/>
          <a:p>
            <a:pPr lvl="0">
              <a:buFont typeface="Arial" charset="0"/>
              <a:buChar char="•"/>
            </a:pPr>
            <a:r>
              <a:rPr lang="en-US" sz="2000" dirty="0"/>
              <a:t>Regular family meetings are a great way to </a:t>
            </a:r>
            <a:r>
              <a:rPr lang="en-US" sz="2000" b="1" dirty="0"/>
              <a:t>keep the lines of communication open</a:t>
            </a:r>
            <a:r>
              <a:rPr lang="en-US" sz="2000" dirty="0"/>
              <a:t> between parents and </a:t>
            </a:r>
            <a:r>
              <a:rPr lang="en-US" sz="2000" dirty="0" smtClean="0"/>
              <a:t>adolescents</a:t>
            </a:r>
            <a:r>
              <a:rPr lang="en-US" sz="2000" dirty="0" smtClean="0"/>
              <a:t>.</a:t>
            </a:r>
          </a:p>
          <a:p>
            <a:pPr marL="0" lvl="0" indent="0"/>
            <a:r>
              <a:rPr lang="en-US" sz="2000" dirty="0" smtClean="0"/>
              <a:t> </a:t>
            </a:r>
            <a:endParaRPr lang="en-US" sz="2000" dirty="0"/>
          </a:p>
          <a:p>
            <a:pPr lvl="0">
              <a:buFont typeface="Arial" charset="0"/>
              <a:buChar char="•"/>
            </a:pPr>
            <a:r>
              <a:rPr lang="en-US" sz="2000" dirty="0"/>
              <a:t>During family meetings, </a:t>
            </a:r>
            <a:r>
              <a:rPr lang="en-US" sz="2000" b="1" dirty="0"/>
              <a:t>parents can get updates</a:t>
            </a:r>
            <a:r>
              <a:rPr lang="en-US" sz="2000" dirty="0"/>
              <a:t> on how </a:t>
            </a:r>
            <a:r>
              <a:rPr lang="en-US" sz="2000" dirty="0" smtClean="0"/>
              <a:t>adolescents </a:t>
            </a:r>
            <a:r>
              <a:rPr lang="en-US" sz="2000" dirty="0" smtClean="0"/>
              <a:t>are doing </a:t>
            </a:r>
            <a:r>
              <a:rPr lang="en-US" sz="2000" dirty="0"/>
              <a:t>in school, </a:t>
            </a:r>
            <a:r>
              <a:rPr lang="en-US" sz="2000" b="1" dirty="0"/>
              <a:t>divide up the household chores</a:t>
            </a:r>
            <a:r>
              <a:rPr lang="en-US" sz="2000" dirty="0"/>
              <a:t>, and </a:t>
            </a:r>
            <a:r>
              <a:rPr lang="en-US" sz="2000" b="1" dirty="0"/>
              <a:t>have fun </a:t>
            </a:r>
            <a:r>
              <a:rPr lang="en-US" sz="2000" b="1" dirty="0" smtClean="0"/>
              <a:t>together</a:t>
            </a:r>
            <a:r>
              <a:rPr lang="en-US" sz="2000" dirty="0" smtClean="0"/>
              <a:t> as </a:t>
            </a:r>
            <a:r>
              <a:rPr lang="en-US" sz="2000" dirty="0"/>
              <a:t>a family</a:t>
            </a:r>
            <a:r>
              <a:rPr lang="en-US" sz="2000" dirty="0" smtClean="0"/>
              <a:t>.</a:t>
            </a:r>
          </a:p>
          <a:p>
            <a:pPr marL="0" lvl="0" indent="0"/>
            <a:endParaRPr lang="en-US" sz="2000" dirty="0"/>
          </a:p>
          <a:p>
            <a:pPr lvl="0">
              <a:buFont typeface="Arial" charset="0"/>
              <a:buChar char="•"/>
            </a:pPr>
            <a:r>
              <a:rPr lang="en-US" sz="2000" dirty="0" smtClean="0"/>
              <a:t>Family </a:t>
            </a:r>
            <a:r>
              <a:rPr lang="en-US" sz="2000" dirty="0"/>
              <a:t>meetings </a:t>
            </a:r>
            <a:r>
              <a:rPr lang="en-US" sz="2000" b="1" dirty="0"/>
              <a:t>gather all the family members</a:t>
            </a:r>
            <a:r>
              <a:rPr lang="en-US" sz="2000" dirty="0" smtClean="0"/>
              <a:t>.</a:t>
            </a:r>
          </a:p>
          <a:p>
            <a:pPr marL="0" lvl="0" indent="0"/>
            <a:endParaRPr lang="en-US" sz="2000" dirty="0"/>
          </a:p>
          <a:p>
            <a:pPr lvl="0">
              <a:buFont typeface="Arial" charset="0"/>
              <a:buChar char="•"/>
            </a:pPr>
            <a:r>
              <a:rPr lang="en-US" sz="2000" dirty="0" smtClean="0"/>
              <a:t>The </a:t>
            </a:r>
            <a:r>
              <a:rPr lang="en-US" sz="2000" dirty="0"/>
              <a:t>idea behind family meetings is to </a:t>
            </a:r>
            <a:r>
              <a:rPr lang="en-US" sz="2000" b="1" dirty="0"/>
              <a:t>give </a:t>
            </a:r>
            <a:r>
              <a:rPr lang="en-US" sz="2000" b="1" dirty="0" smtClean="0"/>
              <a:t>adolescents </a:t>
            </a:r>
            <a:r>
              <a:rPr lang="en-US" sz="2000" b="1" dirty="0" smtClean="0"/>
              <a:t>a </a:t>
            </a:r>
            <a:r>
              <a:rPr lang="en-US" sz="2000" b="1" dirty="0"/>
              <a:t>space to voice </a:t>
            </a:r>
            <a:r>
              <a:rPr lang="en-US" sz="2000" dirty="0"/>
              <a:t>their changing developmental needs, discuss </a:t>
            </a:r>
            <a:r>
              <a:rPr lang="en-US" sz="2000" dirty="0" smtClean="0"/>
              <a:t>household responsibilities </a:t>
            </a:r>
            <a:r>
              <a:rPr lang="en-US" sz="2000" dirty="0"/>
              <a:t>as they get older, and find solutions to improve family life.</a:t>
            </a:r>
            <a:endParaRPr lang="en-US" dirty="0"/>
          </a:p>
        </p:txBody>
      </p:sp>
    </p:spTree>
    <p:extLst>
      <p:ext uri="{BB962C8B-B14F-4D97-AF65-F5344CB8AC3E}">
        <p14:creationId xmlns:p14="http://schemas.microsoft.com/office/powerpoint/2010/main" val="809887258"/>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44500" y="457200"/>
            <a:ext cx="8305800" cy="1219200"/>
          </a:xfrm>
        </p:spPr>
        <p:txBody>
          <a:bodyPr/>
          <a:lstStyle/>
          <a:p>
            <a:r>
              <a:rPr lang="en-GB" b="1" u="sng" dirty="0" smtClean="0"/>
              <a:t>Effective family meetings</a:t>
            </a:r>
            <a:endParaRPr lang="en-GB" b="1" u="sng" dirty="0"/>
          </a:p>
        </p:txBody>
      </p:sp>
      <p:sp>
        <p:nvSpPr>
          <p:cNvPr id="3" name="Espace réservé du contenu 2"/>
          <p:cNvSpPr>
            <a:spLocks noGrp="1"/>
          </p:cNvSpPr>
          <p:nvPr>
            <p:ph sz="half" idx="1"/>
          </p:nvPr>
        </p:nvSpPr>
        <p:spPr>
          <a:xfrm>
            <a:off x="408057" y="1371600"/>
            <a:ext cx="7924800" cy="3200400"/>
          </a:xfrm>
        </p:spPr>
        <p:txBody>
          <a:bodyPr/>
          <a:lstStyle/>
          <a:p>
            <a:pPr lvl="0"/>
            <a:r>
              <a:rPr lang="en-GB" sz="2400" b="1" dirty="0"/>
              <a:t>Family meetings are more effective when:</a:t>
            </a:r>
            <a:endParaRPr lang="en-US" sz="2400" dirty="0" smtClean="0"/>
          </a:p>
          <a:p>
            <a:pPr marL="342900" lvl="0" indent="-342900">
              <a:buFont typeface="Arial" charset="0"/>
              <a:buChar char="•"/>
            </a:pPr>
            <a:r>
              <a:rPr lang="en-US" sz="2400" dirty="0" smtClean="0"/>
              <a:t>They </a:t>
            </a:r>
            <a:r>
              <a:rPr lang="en-US" sz="2400" dirty="0"/>
              <a:t>are regular and not only set up to manage a family </a:t>
            </a:r>
            <a:r>
              <a:rPr lang="en-US" sz="2400" dirty="0" smtClean="0"/>
              <a:t>crisis.</a:t>
            </a:r>
            <a:endParaRPr lang="fr-FR" sz="2400" dirty="0"/>
          </a:p>
          <a:p>
            <a:pPr marL="342900" lvl="0" indent="-342900">
              <a:buFont typeface="Arial" charset="0"/>
              <a:buChar char="•"/>
            </a:pPr>
            <a:r>
              <a:rPr lang="en-US" sz="2400" dirty="0"/>
              <a:t>You keep an open discussion until family consensus is found, </a:t>
            </a:r>
            <a:r>
              <a:rPr lang="en-US" sz="2400" dirty="0" smtClean="0"/>
              <a:t>even if </a:t>
            </a:r>
            <a:r>
              <a:rPr lang="en-US" sz="2400" dirty="0"/>
              <a:t>it takes more than one meeting to find a solution.</a:t>
            </a:r>
          </a:p>
          <a:p>
            <a:pPr marL="342900" lvl="0" indent="-342900">
              <a:buFont typeface="Arial" charset="0"/>
              <a:buChar char="•"/>
            </a:pPr>
            <a:r>
              <a:rPr lang="en-US" sz="2400" dirty="0"/>
              <a:t>All concerns and questions are welcomed, as common or </a:t>
            </a:r>
            <a:r>
              <a:rPr lang="en-US" sz="2400" dirty="0" smtClean="0"/>
              <a:t>extraordinary as </a:t>
            </a:r>
            <a:r>
              <a:rPr lang="en-US" sz="2400" dirty="0"/>
              <a:t>they may be.</a:t>
            </a:r>
          </a:p>
          <a:p>
            <a:pPr marL="342900" lvl="0" indent="-342900">
              <a:buFont typeface="Arial" charset="0"/>
              <a:buChar char="•"/>
            </a:pPr>
            <a:r>
              <a:rPr lang="en-US" sz="2400" dirty="0" smtClean="0"/>
              <a:t>The </a:t>
            </a:r>
            <a:r>
              <a:rPr lang="en-US" sz="2400" dirty="0"/>
              <a:t>meetings are not too </a:t>
            </a:r>
            <a:r>
              <a:rPr lang="en-US" sz="2400" dirty="0" smtClean="0"/>
              <a:t>long</a:t>
            </a:r>
            <a:r>
              <a:rPr lang="en-US" sz="2400" dirty="0"/>
              <a:t> </a:t>
            </a:r>
            <a:r>
              <a:rPr lang="en-US" sz="2400" dirty="0" smtClean="0"/>
              <a:t>– 30 minutes </a:t>
            </a:r>
            <a:r>
              <a:rPr lang="en-US" sz="2400" dirty="0"/>
              <a:t>is a good average </a:t>
            </a:r>
            <a:r>
              <a:rPr lang="en-US" sz="2400" dirty="0" smtClean="0"/>
              <a:t>time.</a:t>
            </a:r>
            <a:endParaRPr lang="fr-FR" sz="2400" dirty="0"/>
          </a:p>
          <a:p>
            <a:pPr marL="342900" lvl="0" indent="-342900">
              <a:buFont typeface="Arial" charset="0"/>
              <a:buChar char="•"/>
            </a:pPr>
            <a:r>
              <a:rPr lang="en-US" sz="2400" dirty="0" smtClean="0"/>
              <a:t>Adolescents </a:t>
            </a:r>
            <a:r>
              <a:rPr lang="en-US" sz="2400" dirty="0"/>
              <a:t>are genuinely able to talk and be listened to. </a:t>
            </a:r>
            <a:endParaRPr lang="en-GB" sz="2400" dirty="0"/>
          </a:p>
        </p:txBody>
      </p:sp>
    </p:spTree>
    <p:extLst>
      <p:ext uri="{BB962C8B-B14F-4D97-AF65-F5344CB8AC3E}">
        <p14:creationId xmlns:p14="http://schemas.microsoft.com/office/powerpoint/2010/main" val="1208289876"/>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381000" y="381000"/>
            <a:ext cx="8305800" cy="990600"/>
          </a:xfrm>
        </p:spPr>
        <p:txBody>
          <a:bodyPr/>
          <a:lstStyle/>
          <a:p>
            <a:r>
              <a:rPr lang="en-GB" b="1" u="sng" dirty="0" smtClean="0"/>
              <a:t>Family meetings in 4 steps</a:t>
            </a:r>
            <a:endParaRPr lang="en-GB" b="1" u="sng" dirty="0"/>
          </a:p>
        </p:txBody>
      </p:sp>
      <p:sp>
        <p:nvSpPr>
          <p:cNvPr id="3" name="Espace réservé du contenu 2"/>
          <p:cNvSpPr>
            <a:spLocks noGrp="1"/>
          </p:cNvSpPr>
          <p:nvPr>
            <p:ph sz="half" idx="1"/>
          </p:nvPr>
        </p:nvSpPr>
        <p:spPr>
          <a:xfrm>
            <a:off x="381000" y="1371600"/>
            <a:ext cx="7848600" cy="5029200"/>
          </a:xfrm>
        </p:spPr>
        <p:txBody>
          <a:bodyPr/>
          <a:lstStyle/>
          <a:p>
            <a:r>
              <a:rPr lang="en-GB" b="1" dirty="0" smtClean="0"/>
              <a:t>Step 1: </a:t>
            </a:r>
            <a:r>
              <a:rPr lang="en-GB" dirty="0" smtClean="0"/>
              <a:t>Start with a round of positive feedback on family life.</a:t>
            </a:r>
            <a:endParaRPr lang="en-GB" dirty="0"/>
          </a:p>
          <a:p>
            <a:endParaRPr lang="en-GB" dirty="0" smtClean="0"/>
          </a:p>
          <a:p>
            <a:r>
              <a:rPr lang="en-GB" b="1" dirty="0" smtClean="0"/>
              <a:t>Step 2: </a:t>
            </a:r>
            <a:r>
              <a:rPr lang="en-GB" dirty="0" smtClean="0"/>
              <a:t>Follow up on solutions adopted from the last meeting</a:t>
            </a:r>
          </a:p>
          <a:p>
            <a:endParaRPr lang="en-GB" dirty="0"/>
          </a:p>
          <a:p>
            <a:r>
              <a:rPr lang="en-GB" b="1" dirty="0" smtClean="0"/>
              <a:t>Step 3: </a:t>
            </a:r>
            <a:r>
              <a:rPr lang="en-GB" dirty="0" smtClean="0"/>
              <a:t>Give everyone has the chance to add to the agenda items</a:t>
            </a:r>
          </a:p>
          <a:p>
            <a:endParaRPr lang="en-GB" dirty="0"/>
          </a:p>
          <a:p>
            <a:r>
              <a:rPr lang="en-GB" b="1" dirty="0" smtClean="0"/>
              <a:t>Step 4: </a:t>
            </a:r>
            <a:r>
              <a:rPr lang="en-GB" dirty="0" smtClean="0"/>
              <a:t>Enjoy family time together, have fun!</a:t>
            </a:r>
            <a:endParaRPr lang="en-GB" dirty="0"/>
          </a:p>
        </p:txBody>
      </p:sp>
    </p:spTree>
    <p:extLst>
      <p:ext uri="{BB962C8B-B14F-4D97-AF65-F5344CB8AC3E}">
        <p14:creationId xmlns:p14="http://schemas.microsoft.com/office/powerpoint/2010/main" val="1556540405"/>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529" name="Title 1"/>
          <p:cNvSpPr>
            <a:spLocks noGrp="1"/>
          </p:cNvSpPr>
          <p:nvPr>
            <p:ph type="title"/>
          </p:nvPr>
        </p:nvSpPr>
        <p:spPr>
          <a:xfrm>
            <a:off x="490330" y="533400"/>
            <a:ext cx="8305800" cy="1219200"/>
          </a:xfrm>
        </p:spPr>
        <p:txBody>
          <a:bodyPr/>
          <a:lstStyle/>
          <a:p>
            <a:r>
              <a:rPr lang="en-US" sz="3200" b="1" u="sng" dirty="0">
                <a:latin typeface="Arial" charset="0"/>
                <a:ea typeface="MS PGothic" charset="0"/>
              </a:rPr>
              <a:t>The e</a:t>
            </a:r>
            <a:r>
              <a:rPr lang="en-US" sz="3200" b="1" u="sng" dirty="0" smtClean="0">
                <a:latin typeface="Arial" charset="0"/>
                <a:ea typeface="MS PGothic" charset="0"/>
              </a:rPr>
              <a:t>ffect of violence </a:t>
            </a:r>
            <a:r>
              <a:rPr lang="en-US" sz="3200" b="1" u="sng" dirty="0">
                <a:latin typeface="Arial" charset="0"/>
                <a:ea typeface="MS PGothic" charset="0"/>
              </a:rPr>
              <a:t>on </a:t>
            </a:r>
            <a:r>
              <a:rPr lang="en-US" sz="3200" b="1" u="sng" dirty="0" smtClean="0">
                <a:latin typeface="Arial" charset="0"/>
                <a:ea typeface="MS PGothic" charset="0"/>
              </a:rPr>
              <a:t>adolescents</a:t>
            </a:r>
            <a:endParaRPr lang="en-US" sz="3200" b="1" u="sng" dirty="0">
              <a:latin typeface="Arial" charset="0"/>
              <a:ea typeface="MS PGothic" charset="0"/>
            </a:endParaRPr>
          </a:p>
        </p:txBody>
      </p:sp>
      <p:sp>
        <p:nvSpPr>
          <p:cNvPr id="150530" name="Content Placeholder 2"/>
          <p:cNvSpPr>
            <a:spLocks noGrp="1"/>
          </p:cNvSpPr>
          <p:nvPr>
            <p:ph sz="half" idx="1"/>
          </p:nvPr>
        </p:nvSpPr>
        <p:spPr>
          <a:xfrm>
            <a:off x="457200" y="2209800"/>
            <a:ext cx="8229600" cy="2971800"/>
          </a:xfrm>
        </p:spPr>
        <p:txBody>
          <a:bodyPr/>
          <a:lstStyle/>
          <a:p>
            <a:pPr marL="342900" indent="-342900">
              <a:buFont typeface="Arial" panose="020B0604020202020204" pitchFamily="34" charset="0"/>
              <a:buChar char="•"/>
            </a:pPr>
            <a:r>
              <a:rPr lang="en-US" sz="2400" dirty="0"/>
              <a:t>Witnessing violence has similar effects on </a:t>
            </a:r>
            <a:r>
              <a:rPr lang="en-US" sz="2400" dirty="0" smtClean="0"/>
              <a:t>adolescent’s </a:t>
            </a:r>
            <a:r>
              <a:rPr lang="en-US" sz="2400" dirty="0"/>
              <a:t>brains </a:t>
            </a:r>
            <a:r>
              <a:rPr lang="en-US" sz="2400" dirty="0" smtClean="0"/>
              <a:t>and development </a:t>
            </a:r>
            <a:r>
              <a:rPr lang="en-US" sz="2400" dirty="0"/>
              <a:t>as actually suffering violence</a:t>
            </a:r>
            <a:r>
              <a:rPr lang="en-US" sz="2400" dirty="0" smtClean="0"/>
              <a:t>.</a:t>
            </a:r>
          </a:p>
          <a:p>
            <a:endParaRPr lang="en-US" sz="2400" dirty="0"/>
          </a:p>
          <a:p>
            <a:pPr marL="342900" indent="-342900">
              <a:buFont typeface="Arial" panose="020B0604020202020204" pitchFamily="34" charset="0"/>
              <a:buChar char="•"/>
            </a:pPr>
            <a:r>
              <a:rPr lang="en-US" sz="2400" dirty="0" smtClean="0"/>
              <a:t>Witnessing </a:t>
            </a:r>
            <a:r>
              <a:rPr lang="en-US" sz="2400" dirty="0"/>
              <a:t>violence can disrupt the development of a child’s </a:t>
            </a:r>
            <a:r>
              <a:rPr lang="en-US" sz="2400" dirty="0" smtClean="0"/>
              <a:t>brain, increase </a:t>
            </a:r>
            <a:r>
              <a:rPr lang="en-US" sz="2400" dirty="0"/>
              <a:t>the risk of illness and interfere with a child’s ability to think </a:t>
            </a:r>
            <a:r>
              <a:rPr lang="en-US" sz="2400" dirty="0" smtClean="0"/>
              <a:t>and solve </a:t>
            </a:r>
            <a:r>
              <a:rPr lang="en-US" sz="2400" dirty="0"/>
              <a:t>problems, well into their adult years.</a:t>
            </a:r>
            <a:endParaRPr lang="en-US" sz="2400" i="1" dirty="0">
              <a:latin typeface="Arial" charset="0"/>
              <a:ea typeface="MS PGothic" charset="0"/>
            </a:endParaRPr>
          </a:p>
        </p:txBody>
      </p:sp>
    </p:spTree>
    <p:extLst>
      <p:ext uri="{BB962C8B-B14F-4D97-AF65-F5344CB8AC3E}">
        <p14:creationId xmlns:p14="http://schemas.microsoft.com/office/powerpoint/2010/main" val="70220544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Rectangle 3"/>
          <p:cNvSpPr/>
          <p:nvPr/>
        </p:nvSpPr>
        <p:spPr>
          <a:xfrm>
            <a:off x="304800" y="381000"/>
            <a:ext cx="3518912" cy="646331"/>
          </a:xfrm>
          <a:prstGeom prst="rect">
            <a:avLst/>
          </a:prstGeom>
        </p:spPr>
        <p:txBody>
          <a:bodyPr wrap="none">
            <a:spAutoFit/>
          </a:bodyPr>
          <a:lstStyle/>
          <a:p>
            <a:r>
              <a:rPr lang="en-US" sz="3600" b="1" u="sng" kern="0" dirty="0">
                <a:solidFill>
                  <a:prstClr val="black"/>
                </a:solidFill>
                <a:latin typeface="Arial"/>
                <a:ea typeface="MS PGothic" pitchFamily="34" charset="-128"/>
                <a:cs typeface="Arial"/>
              </a:rPr>
              <a:t>Day </a:t>
            </a:r>
            <a:r>
              <a:rPr lang="en-US" sz="3600" b="1" u="sng" kern="0" dirty="0" smtClean="0">
                <a:solidFill>
                  <a:prstClr val="black"/>
                </a:solidFill>
                <a:latin typeface="Arial"/>
                <a:ea typeface="MS PGothic" pitchFamily="34" charset="-128"/>
                <a:cs typeface="Arial"/>
              </a:rPr>
              <a:t>3 </a:t>
            </a:r>
            <a:r>
              <a:rPr lang="en-US" sz="3600" b="1" u="sng" kern="0" dirty="0">
                <a:solidFill>
                  <a:prstClr val="black"/>
                </a:solidFill>
                <a:latin typeface="Arial"/>
                <a:ea typeface="MS PGothic" pitchFamily="34" charset="-128"/>
                <a:cs typeface="Arial"/>
              </a:rPr>
              <a:t>- Agenda</a:t>
            </a:r>
            <a:endParaRPr lang="en-US" dirty="0"/>
          </a:p>
        </p:txBody>
      </p:sp>
      <p:pic>
        <p:nvPicPr>
          <p:cNvPr id="2" name="Picture 1"/>
          <p:cNvPicPr>
            <a:picLocks noChangeAspect="1"/>
          </p:cNvPicPr>
          <p:nvPr/>
        </p:nvPicPr>
        <p:blipFill>
          <a:blip r:embed="rId3"/>
          <a:stretch>
            <a:fillRect/>
          </a:stretch>
        </p:blipFill>
        <p:spPr>
          <a:xfrm>
            <a:off x="1447800" y="1143000"/>
            <a:ext cx="6527137" cy="5410200"/>
          </a:xfrm>
          <a:prstGeom prst="rect">
            <a:avLst/>
          </a:prstGeom>
        </p:spPr>
      </p:pic>
    </p:spTree>
    <p:extLst>
      <p:ext uri="{BB962C8B-B14F-4D97-AF65-F5344CB8AC3E}">
        <p14:creationId xmlns:p14="http://schemas.microsoft.com/office/powerpoint/2010/main" val="2697362799"/>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Title 1"/>
          <p:cNvSpPr txBox="1">
            <a:spLocks/>
          </p:cNvSpPr>
          <p:nvPr/>
        </p:nvSpPr>
        <p:spPr>
          <a:xfrm>
            <a:off x="228600" y="228600"/>
            <a:ext cx="8305800" cy="1219200"/>
          </a:xfrm>
          <a:prstGeom prst="rect">
            <a:avLst/>
          </a:prstGeom>
        </p:spPr>
        <p:txBody>
          <a:bodyPr/>
          <a:lstStyle>
            <a:lvl1pPr algn="l" rtl="0" eaLnBrk="0" fontAlgn="base" hangingPunct="0">
              <a:spcBef>
                <a:spcPct val="0"/>
              </a:spcBef>
              <a:spcAft>
                <a:spcPct val="0"/>
              </a:spcAft>
              <a:defRPr sz="3600">
                <a:solidFill>
                  <a:schemeClr val="tx1"/>
                </a:solidFill>
                <a:latin typeface="Arial"/>
                <a:ea typeface="MS PGothic" pitchFamily="34" charset="-128"/>
                <a:cs typeface="Arial"/>
              </a:defRPr>
            </a:lvl1pPr>
            <a:lvl2pPr algn="l" rtl="0" eaLnBrk="0" fontAlgn="base" hangingPunct="0">
              <a:spcBef>
                <a:spcPct val="0"/>
              </a:spcBef>
              <a:spcAft>
                <a:spcPct val="0"/>
              </a:spcAft>
              <a:defRPr sz="3600">
                <a:solidFill>
                  <a:schemeClr val="tx1"/>
                </a:solidFill>
                <a:latin typeface="Arial" pitchFamily="-107" charset="0"/>
                <a:ea typeface="MS PGothic" pitchFamily="34" charset="-128"/>
                <a:cs typeface="Arial" pitchFamily="34" charset="0"/>
              </a:defRPr>
            </a:lvl2pPr>
            <a:lvl3pPr algn="l" rtl="0" eaLnBrk="0" fontAlgn="base" hangingPunct="0">
              <a:spcBef>
                <a:spcPct val="0"/>
              </a:spcBef>
              <a:spcAft>
                <a:spcPct val="0"/>
              </a:spcAft>
              <a:defRPr sz="3600">
                <a:solidFill>
                  <a:schemeClr val="tx1"/>
                </a:solidFill>
                <a:latin typeface="Arial" pitchFamily="-107" charset="0"/>
                <a:ea typeface="MS PGothic" pitchFamily="34" charset="-128"/>
                <a:cs typeface="Arial" pitchFamily="34" charset="0"/>
              </a:defRPr>
            </a:lvl3pPr>
            <a:lvl4pPr algn="l" rtl="0" eaLnBrk="0" fontAlgn="base" hangingPunct="0">
              <a:spcBef>
                <a:spcPct val="0"/>
              </a:spcBef>
              <a:spcAft>
                <a:spcPct val="0"/>
              </a:spcAft>
              <a:defRPr sz="3600">
                <a:solidFill>
                  <a:schemeClr val="tx1"/>
                </a:solidFill>
                <a:latin typeface="Arial" pitchFamily="-107" charset="0"/>
                <a:ea typeface="MS PGothic" pitchFamily="34" charset="-128"/>
                <a:cs typeface="Arial" pitchFamily="34" charset="0"/>
              </a:defRPr>
            </a:lvl4pPr>
            <a:lvl5pPr algn="l" rtl="0" eaLnBrk="0" fontAlgn="base" hangingPunct="0">
              <a:spcBef>
                <a:spcPct val="0"/>
              </a:spcBef>
              <a:spcAft>
                <a:spcPct val="0"/>
              </a:spcAft>
              <a:defRPr sz="3600">
                <a:solidFill>
                  <a:schemeClr val="tx1"/>
                </a:solidFill>
                <a:latin typeface="Arial" pitchFamily="-107" charset="0"/>
                <a:ea typeface="MS PGothic" pitchFamily="34" charset="-128"/>
                <a:cs typeface="Arial" pitchFamily="34" charset="0"/>
              </a:defRPr>
            </a:lvl5pPr>
            <a:lvl6pPr marL="457200" algn="l" rtl="0" fontAlgn="base">
              <a:spcBef>
                <a:spcPct val="0"/>
              </a:spcBef>
              <a:spcAft>
                <a:spcPct val="0"/>
              </a:spcAft>
              <a:defRPr sz="3400">
                <a:solidFill>
                  <a:schemeClr val="tx1"/>
                </a:solidFill>
                <a:latin typeface="Akzidenz Grotesk BE Super" pitchFamily="-110" charset="0"/>
                <a:ea typeface="ヒラギノ角ゴ Pro W3" pitchFamily="-110" charset="-128"/>
                <a:cs typeface="ヒラギノ角ゴ Pro W3" pitchFamily="-110" charset="-128"/>
              </a:defRPr>
            </a:lvl6pPr>
            <a:lvl7pPr marL="914400" algn="l" rtl="0" fontAlgn="base">
              <a:spcBef>
                <a:spcPct val="0"/>
              </a:spcBef>
              <a:spcAft>
                <a:spcPct val="0"/>
              </a:spcAft>
              <a:defRPr sz="3400">
                <a:solidFill>
                  <a:schemeClr val="tx1"/>
                </a:solidFill>
                <a:latin typeface="Akzidenz Grotesk BE Super" pitchFamily="-110" charset="0"/>
                <a:ea typeface="ヒラギノ角ゴ Pro W3" pitchFamily="-110" charset="-128"/>
                <a:cs typeface="ヒラギノ角ゴ Pro W3" pitchFamily="-110" charset="-128"/>
              </a:defRPr>
            </a:lvl7pPr>
            <a:lvl8pPr marL="1371600" algn="l" rtl="0" fontAlgn="base">
              <a:spcBef>
                <a:spcPct val="0"/>
              </a:spcBef>
              <a:spcAft>
                <a:spcPct val="0"/>
              </a:spcAft>
              <a:defRPr sz="3400">
                <a:solidFill>
                  <a:schemeClr val="tx1"/>
                </a:solidFill>
                <a:latin typeface="Akzidenz Grotesk BE Super" pitchFamily="-110" charset="0"/>
                <a:ea typeface="ヒラギノ角ゴ Pro W3" pitchFamily="-110" charset="-128"/>
                <a:cs typeface="ヒラギノ角ゴ Pro W3" pitchFamily="-110" charset="-128"/>
              </a:defRPr>
            </a:lvl8pPr>
            <a:lvl9pPr marL="1828800" algn="l" rtl="0" fontAlgn="base">
              <a:spcBef>
                <a:spcPct val="0"/>
              </a:spcBef>
              <a:spcAft>
                <a:spcPct val="0"/>
              </a:spcAft>
              <a:defRPr sz="3400">
                <a:solidFill>
                  <a:schemeClr val="tx1"/>
                </a:solidFill>
                <a:latin typeface="Akzidenz Grotesk BE Super" pitchFamily="-110" charset="0"/>
                <a:ea typeface="ヒラギノ角ゴ Pro W3" pitchFamily="-110" charset="-128"/>
                <a:cs typeface="ヒラギノ角ゴ Pro W3" pitchFamily="-110" charset="-128"/>
              </a:defRPr>
            </a:lvl9pPr>
          </a:lstStyle>
          <a:p>
            <a:r>
              <a:rPr lang="en-US" b="1" u="sng" kern="0" dirty="0" smtClean="0"/>
              <a:t>Let’s practice!</a:t>
            </a:r>
            <a:endParaRPr lang="en-US" b="1" u="sng" kern="0" dirty="0"/>
          </a:p>
        </p:txBody>
      </p:sp>
      <p:sp>
        <p:nvSpPr>
          <p:cNvPr id="4" name="TextBox 3"/>
          <p:cNvSpPr txBox="1"/>
          <p:nvPr/>
        </p:nvSpPr>
        <p:spPr>
          <a:xfrm>
            <a:off x="228600" y="1447800"/>
            <a:ext cx="8610600" cy="3539430"/>
          </a:xfrm>
          <a:prstGeom prst="rect">
            <a:avLst/>
          </a:prstGeom>
          <a:noFill/>
        </p:spPr>
        <p:txBody>
          <a:bodyPr wrap="square" rtlCol="0">
            <a:spAutoFit/>
          </a:bodyPr>
          <a:lstStyle/>
          <a:p>
            <a:endParaRPr lang="en-US" sz="1400" dirty="0" smtClean="0"/>
          </a:p>
          <a:p>
            <a:r>
              <a:rPr lang="en-US" sz="1400" b="1" dirty="0"/>
              <a:t>Groups </a:t>
            </a:r>
            <a:r>
              <a:rPr lang="en-US" sz="1400" b="1" dirty="0"/>
              <a:t>1</a:t>
            </a:r>
            <a:r>
              <a:rPr lang="en-US" sz="1400" b="1" dirty="0" smtClean="0"/>
              <a:t> </a:t>
            </a:r>
            <a:r>
              <a:rPr lang="en-US" sz="1400" b="1" dirty="0"/>
              <a:t>: </a:t>
            </a:r>
            <a:r>
              <a:rPr lang="en-US" sz="1400" dirty="0" smtClean="0"/>
              <a:t>Session </a:t>
            </a:r>
            <a:r>
              <a:rPr lang="en-US" sz="1400" dirty="0"/>
              <a:t>6: Communication and Empathy with </a:t>
            </a:r>
            <a:r>
              <a:rPr lang="en-US" sz="1400" dirty="0" smtClean="0"/>
              <a:t>Adolescents</a:t>
            </a:r>
            <a:endParaRPr lang="en-US" sz="1400" dirty="0"/>
          </a:p>
          <a:p>
            <a:r>
              <a:rPr lang="en-US" sz="1400" dirty="0"/>
              <a:t>• Activity 5: Showing Empathy the 4-Step </a:t>
            </a:r>
            <a:r>
              <a:rPr lang="en-US" sz="1400" dirty="0" smtClean="0"/>
              <a:t>technique</a:t>
            </a:r>
          </a:p>
          <a:p>
            <a:endParaRPr lang="en-US" sz="1400" dirty="0"/>
          </a:p>
          <a:p>
            <a:r>
              <a:rPr lang="en-US" sz="1400" b="1" dirty="0" smtClean="0"/>
              <a:t>Group </a:t>
            </a:r>
            <a:r>
              <a:rPr lang="en-US" sz="1400" b="1" dirty="0" smtClean="0"/>
              <a:t>2: </a:t>
            </a:r>
            <a:r>
              <a:rPr lang="en-US" sz="1400" dirty="0" smtClean="0"/>
              <a:t>Session </a:t>
            </a:r>
            <a:r>
              <a:rPr lang="en-US" sz="1400" dirty="0"/>
              <a:t>11: Understanding adolescents’ psychosocial </a:t>
            </a:r>
            <a:r>
              <a:rPr lang="en-US" sz="1400" dirty="0" smtClean="0"/>
              <a:t>needs / Providing psychosocial </a:t>
            </a:r>
            <a:r>
              <a:rPr lang="en-US" sz="1400" dirty="0"/>
              <a:t>support to children</a:t>
            </a:r>
          </a:p>
          <a:p>
            <a:r>
              <a:rPr lang="en-US" sz="1400" dirty="0"/>
              <a:t>• Activity 2: The Impact of War (shorten to 20 minutes</a:t>
            </a:r>
            <a:r>
              <a:rPr lang="en-US" sz="1400" dirty="0" smtClean="0"/>
              <a:t>)</a:t>
            </a:r>
          </a:p>
          <a:p>
            <a:endParaRPr lang="en-US" sz="1400" dirty="0"/>
          </a:p>
          <a:p>
            <a:r>
              <a:rPr lang="en-US" sz="1400" b="1" dirty="0" smtClean="0"/>
              <a:t>Group </a:t>
            </a:r>
            <a:r>
              <a:rPr lang="en-US" sz="1400" b="1" dirty="0" smtClean="0"/>
              <a:t>3: </a:t>
            </a:r>
            <a:r>
              <a:rPr lang="en-US" sz="1400" dirty="0" smtClean="0"/>
              <a:t>Session </a:t>
            </a:r>
            <a:r>
              <a:rPr lang="en-US" sz="1400" dirty="0"/>
              <a:t>11: Understanding adolescents’ psychosocial needs / Providing</a:t>
            </a:r>
          </a:p>
          <a:p>
            <a:r>
              <a:rPr lang="en-US" sz="1400" dirty="0"/>
              <a:t>psychosocial support to children</a:t>
            </a:r>
          </a:p>
          <a:p>
            <a:r>
              <a:rPr lang="en-US" sz="1400" dirty="0"/>
              <a:t>• Activity 2: The Impact of War (shorten to 20 minutes</a:t>
            </a:r>
            <a:r>
              <a:rPr lang="en-US" sz="1400" dirty="0" smtClean="0"/>
              <a:t>)</a:t>
            </a:r>
          </a:p>
          <a:p>
            <a:endParaRPr lang="en-US" sz="1400" b="1" dirty="0" smtClean="0"/>
          </a:p>
          <a:p>
            <a:r>
              <a:rPr lang="en-US" sz="1400" b="1" dirty="0" smtClean="0"/>
              <a:t>Group 4: </a:t>
            </a:r>
            <a:r>
              <a:rPr lang="en-US" sz="1400" dirty="0"/>
              <a:t>Parenting Skills Curriculum for caregivers of adolescents – Session 7: Encouraging responsibility and problem-solving</a:t>
            </a:r>
          </a:p>
          <a:p>
            <a:r>
              <a:rPr lang="en-US" sz="1400" dirty="0"/>
              <a:t>• Activity 5: Family meetings and agreements</a:t>
            </a:r>
          </a:p>
          <a:p>
            <a:endParaRPr lang="en-US" sz="1400" dirty="0" smtClean="0"/>
          </a:p>
        </p:txBody>
      </p:sp>
    </p:spTree>
    <p:extLst>
      <p:ext uri="{BB962C8B-B14F-4D97-AF65-F5344CB8AC3E}">
        <p14:creationId xmlns:p14="http://schemas.microsoft.com/office/powerpoint/2010/main" val="1473874236"/>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533400" y="457200"/>
            <a:ext cx="8305800" cy="1219200"/>
          </a:xfrm>
        </p:spPr>
        <p:txBody>
          <a:bodyPr/>
          <a:lstStyle/>
          <a:p>
            <a:r>
              <a:rPr lang="en-US" b="1" u="sng" dirty="0" smtClean="0"/>
              <a:t>Debrief </a:t>
            </a:r>
            <a:endParaRPr lang="en-US" b="1" u="sng" dirty="0"/>
          </a:p>
        </p:txBody>
      </p:sp>
      <p:sp>
        <p:nvSpPr>
          <p:cNvPr id="4" name="Rectangle 3"/>
          <p:cNvSpPr/>
          <p:nvPr/>
        </p:nvSpPr>
        <p:spPr>
          <a:xfrm>
            <a:off x="381000" y="1371600"/>
            <a:ext cx="8299938" cy="4524315"/>
          </a:xfrm>
          <a:prstGeom prst="rect">
            <a:avLst/>
          </a:prstGeom>
        </p:spPr>
        <p:txBody>
          <a:bodyPr wrap="square">
            <a:spAutoFit/>
          </a:bodyPr>
          <a:lstStyle/>
          <a:p>
            <a:r>
              <a:rPr lang="en-US" b="1" dirty="0">
                <a:latin typeface="+mn-lt"/>
              </a:rPr>
              <a:t>Step 1: </a:t>
            </a:r>
            <a:r>
              <a:rPr lang="en-US" b="1" dirty="0" smtClean="0">
                <a:latin typeface="+mn-lt"/>
              </a:rPr>
              <a:t>Self-evaluation</a:t>
            </a:r>
          </a:p>
          <a:p>
            <a:pPr marL="342900" indent="-342900">
              <a:buFont typeface="Arial" panose="020B0604020202020204" pitchFamily="34" charset="0"/>
              <a:buChar char="•"/>
            </a:pPr>
            <a:r>
              <a:rPr lang="en-US" dirty="0" smtClean="0">
                <a:latin typeface="+mn-lt"/>
              </a:rPr>
              <a:t>What </a:t>
            </a:r>
            <a:r>
              <a:rPr lang="en-US" dirty="0">
                <a:latin typeface="+mn-lt"/>
              </a:rPr>
              <a:t>went well?</a:t>
            </a:r>
          </a:p>
          <a:p>
            <a:pPr marL="342900" indent="-342900">
              <a:buFont typeface="Arial" panose="020B0604020202020204" pitchFamily="34" charset="0"/>
              <a:buChar char="•"/>
            </a:pPr>
            <a:r>
              <a:rPr lang="en-US" dirty="0" smtClean="0">
                <a:latin typeface="+mn-lt"/>
              </a:rPr>
              <a:t>What </a:t>
            </a:r>
            <a:r>
              <a:rPr lang="en-US" dirty="0">
                <a:latin typeface="+mn-lt"/>
              </a:rPr>
              <a:t>they could have done differently</a:t>
            </a:r>
            <a:r>
              <a:rPr lang="en-US" dirty="0" smtClean="0">
                <a:latin typeface="+mn-lt"/>
              </a:rPr>
              <a:t>?</a:t>
            </a:r>
          </a:p>
          <a:p>
            <a:endParaRPr lang="en-US" dirty="0" smtClean="0">
              <a:latin typeface="AkzidenzGroteskBE-Light"/>
            </a:endParaRPr>
          </a:p>
          <a:p>
            <a:r>
              <a:rPr lang="en-US" b="1" dirty="0"/>
              <a:t>Step 2: Whole group </a:t>
            </a:r>
            <a:r>
              <a:rPr lang="en-US" b="1" dirty="0" smtClean="0"/>
              <a:t>debrief</a:t>
            </a:r>
          </a:p>
          <a:p>
            <a:pPr marL="342900" indent="-342900">
              <a:buFont typeface="Arial" panose="020B0604020202020204" pitchFamily="34" charset="0"/>
              <a:buChar char="•"/>
            </a:pPr>
            <a:r>
              <a:rPr lang="en-US" dirty="0" smtClean="0"/>
              <a:t>Positive feedback</a:t>
            </a:r>
          </a:p>
          <a:p>
            <a:pPr marL="342900" indent="-342900">
              <a:buFont typeface="Arial" panose="020B0604020202020204" pitchFamily="34" charset="0"/>
              <a:buChar char="•"/>
            </a:pPr>
            <a:r>
              <a:rPr lang="en-US" dirty="0"/>
              <a:t>S</a:t>
            </a:r>
            <a:r>
              <a:rPr lang="en-US" dirty="0" smtClean="0"/>
              <a:t>uggestions </a:t>
            </a:r>
            <a:r>
              <a:rPr lang="en-US" dirty="0"/>
              <a:t>for </a:t>
            </a:r>
            <a:r>
              <a:rPr lang="en-US" dirty="0" smtClean="0"/>
              <a:t>improvement</a:t>
            </a:r>
          </a:p>
          <a:p>
            <a:endParaRPr lang="en-US" dirty="0"/>
          </a:p>
          <a:p>
            <a:r>
              <a:rPr lang="en-US" b="1" dirty="0" smtClean="0"/>
              <a:t>Step </a:t>
            </a:r>
            <a:r>
              <a:rPr lang="en-US" b="1" dirty="0"/>
              <a:t>3: Feedback from </a:t>
            </a:r>
            <a:r>
              <a:rPr lang="en-US" b="1" dirty="0" smtClean="0"/>
              <a:t>trainer</a:t>
            </a:r>
          </a:p>
          <a:p>
            <a:pPr marL="342900" indent="-342900">
              <a:buFont typeface="Arial" panose="020B0604020202020204" pitchFamily="34" charset="0"/>
              <a:buChar char="•"/>
            </a:pPr>
            <a:r>
              <a:rPr lang="en-US" dirty="0"/>
              <a:t>Positive feedback</a:t>
            </a:r>
          </a:p>
          <a:p>
            <a:pPr marL="342900" indent="-342900">
              <a:buFont typeface="Arial" panose="020B0604020202020204" pitchFamily="34" charset="0"/>
              <a:buChar char="•"/>
            </a:pPr>
            <a:r>
              <a:rPr lang="en-US" dirty="0"/>
              <a:t>Suggestions for </a:t>
            </a:r>
            <a:r>
              <a:rPr lang="en-US" dirty="0" smtClean="0"/>
              <a:t>improvement</a:t>
            </a:r>
            <a:endParaRPr lang="en-US" dirty="0"/>
          </a:p>
          <a:p>
            <a:endParaRPr lang="en-US" dirty="0"/>
          </a:p>
        </p:txBody>
      </p:sp>
    </p:spTree>
    <p:extLst>
      <p:ext uri="{BB962C8B-B14F-4D97-AF65-F5344CB8AC3E}">
        <p14:creationId xmlns:p14="http://schemas.microsoft.com/office/powerpoint/2010/main" val="1750251288"/>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09" name="Title 1"/>
          <p:cNvSpPr>
            <a:spLocks noGrp="1"/>
          </p:cNvSpPr>
          <p:nvPr>
            <p:ph type="title"/>
          </p:nvPr>
        </p:nvSpPr>
        <p:spPr>
          <a:xfrm>
            <a:off x="457200" y="609600"/>
            <a:ext cx="8305800" cy="1219200"/>
          </a:xfrm>
        </p:spPr>
        <p:txBody>
          <a:bodyPr/>
          <a:lstStyle/>
          <a:p>
            <a:r>
              <a:rPr lang="en-US" b="1" u="sng" dirty="0">
                <a:latin typeface="Arial" charset="0"/>
                <a:ea typeface="MS PGothic" charset="0"/>
              </a:rPr>
              <a:t>Thoughts about today’s session</a:t>
            </a:r>
          </a:p>
        </p:txBody>
      </p:sp>
      <p:sp>
        <p:nvSpPr>
          <p:cNvPr id="5" name="Content Placeholder 4"/>
          <p:cNvSpPr>
            <a:spLocks noGrp="1"/>
          </p:cNvSpPr>
          <p:nvPr>
            <p:ph idx="1"/>
          </p:nvPr>
        </p:nvSpPr>
        <p:spPr>
          <a:xfrm>
            <a:off x="457200" y="1676400"/>
            <a:ext cx="8305800" cy="3505200"/>
          </a:xfrm>
          <a:noFill/>
          <a:ln>
            <a:noFill/>
          </a:ln>
          <a:effectLst/>
          <a:extLst/>
        </p:spPr>
        <p:style>
          <a:lnRef idx="1">
            <a:schemeClr val="dk1"/>
          </a:lnRef>
          <a:fillRef idx="2">
            <a:schemeClr val="dk1"/>
          </a:fillRef>
          <a:effectRef idx="1">
            <a:schemeClr val="dk1"/>
          </a:effectRef>
          <a:fontRef idx="minor">
            <a:schemeClr val="dk1"/>
          </a:fontRef>
        </p:style>
        <p:txBody>
          <a:bodyPr>
            <a:normAutofit/>
          </a:bodyPr>
          <a:lstStyle/>
          <a:p>
            <a:pPr marL="457200" indent="-457200">
              <a:buFont typeface="Arial" charset="0"/>
              <a:buChar char="•"/>
              <a:defRPr/>
            </a:pPr>
            <a:r>
              <a:rPr lang="en-US" sz="2400" kern="1200" dirty="0">
                <a:solidFill>
                  <a:schemeClr val="tx1"/>
                </a:solidFill>
                <a:latin typeface="Arial" charset="0"/>
                <a:ea typeface="ヒラギノ角ゴ Pro W3" charset="0"/>
                <a:cs typeface="ヒラギノ角ゴ Pro W3" charset="0"/>
              </a:rPr>
              <a:t>What did you learn today?</a:t>
            </a:r>
          </a:p>
          <a:p>
            <a:pPr marL="457200" indent="-457200">
              <a:buFont typeface="Arial" charset="0"/>
              <a:buChar char="•"/>
              <a:defRPr/>
            </a:pPr>
            <a:r>
              <a:rPr lang="en-US" sz="2400" kern="1200" dirty="0">
                <a:solidFill>
                  <a:schemeClr val="tx1"/>
                </a:solidFill>
                <a:latin typeface="Arial" charset="0"/>
                <a:ea typeface="ヒラギノ角ゴ Pro W3" charset="0"/>
                <a:cs typeface="ヒラギノ角ゴ Pro W3" charset="0"/>
              </a:rPr>
              <a:t>What did you like best about the session?</a:t>
            </a:r>
          </a:p>
          <a:p>
            <a:pPr marL="457200" indent="-457200">
              <a:buFont typeface="Arial" charset="0"/>
              <a:buChar char="•"/>
              <a:defRPr/>
            </a:pPr>
            <a:r>
              <a:rPr lang="en-US" sz="2400" kern="1200" dirty="0">
                <a:solidFill>
                  <a:schemeClr val="tx1"/>
                </a:solidFill>
                <a:latin typeface="Arial" charset="0"/>
                <a:ea typeface="ヒラギノ角ゴ Pro W3" charset="0"/>
                <a:cs typeface="ヒラギノ角ゴ Pro W3" charset="0"/>
              </a:rPr>
              <a:t>What did you like least? Why?</a:t>
            </a:r>
          </a:p>
          <a:p>
            <a:pPr marL="457200" indent="-457200">
              <a:buFont typeface="Arial" charset="0"/>
              <a:buChar char="•"/>
              <a:defRPr/>
            </a:pPr>
            <a:r>
              <a:rPr lang="en-US" sz="2400" kern="1200" dirty="0">
                <a:solidFill>
                  <a:schemeClr val="tx1"/>
                </a:solidFill>
                <a:latin typeface="Arial" charset="0"/>
                <a:ea typeface="ヒラギノ角ゴ Pro W3" charset="0"/>
                <a:cs typeface="ヒラギノ角ゴ Pro W3" charset="0"/>
              </a:rPr>
              <a:t>What would you have liked to discuss that was not covered?</a:t>
            </a:r>
          </a:p>
          <a:p>
            <a:pPr marL="457200" indent="-457200">
              <a:buFont typeface="Arial" charset="0"/>
              <a:buChar char="•"/>
              <a:defRPr/>
            </a:pPr>
            <a:r>
              <a:rPr lang="en-US" sz="2400" kern="1200" dirty="0">
                <a:solidFill>
                  <a:schemeClr val="tx1"/>
                </a:solidFill>
                <a:latin typeface="Arial" charset="0"/>
                <a:ea typeface="ヒラギノ角ゴ Pro W3" charset="0"/>
                <a:cs typeface="ヒラギノ角ゴ Pro W3" charset="0"/>
              </a:rPr>
              <a:t>Suggestions or comments?</a:t>
            </a:r>
          </a:p>
          <a:p>
            <a:pPr>
              <a:defRPr/>
            </a:pPr>
            <a:endParaRPr lang="en-US" dirty="0"/>
          </a:p>
        </p:txBody>
      </p:sp>
    </p:spTree>
    <p:extLst>
      <p:ext uri="{BB962C8B-B14F-4D97-AF65-F5344CB8AC3E}">
        <p14:creationId xmlns:p14="http://schemas.microsoft.com/office/powerpoint/2010/main" val="363966874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u="sng" dirty="0" smtClean="0"/>
              <a:t>Energizer: Categories</a:t>
            </a:r>
            <a:r>
              <a:rPr lang="en-US" b="1" dirty="0"/>
              <a:t/>
            </a:r>
            <a:br>
              <a:rPr lang="en-US" b="1" dirty="0"/>
            </a:br>
            <a:endParaRPr lang="en-US" dirty="0"/>
          </a:p>
        </p:txBody>
      </p:sp>
      <p:graphicFrame>
        <p:nvGraphicFramePr>
          <p:cNvPr id="3" name="Table 2"/>
          <p:cNvGraphicFramePr>
            <a:graphicFrameLocks noGrp="1"/>
          </p:cNvGraphicFramePr>
          <p:nvPr>
            <p:extLst>
              <p:ext uri="{D42A27DB-BD31-4B8C-83A1-F6EECF244321}">
                <p14:modId xmlns:p14="http://schemas.microsoft.com/office/powerpoint/2010/main" val="3433325408"/>
              </p:ext>
            </p:extLst>
          </p:nvPr>
        </p:nvGraphicFramePr>
        <p:xfrm>
          <a:off x="1181100" y="2514600"/>
          <a:ext cx="6857999" cy="2595880"/>
        </p:xfrm>
        <a:graphic>
          <a:graphicData uri="http://schemas.openxmlformats.org/drawingml/2006/table">
            <a:tbl>
              <a:tblPr firstRow="1" bandRow="1">
                <a:tableStyleId>{5C22544A-7EE6-4342-B048-85BDC9FD1C3A}</a:tableStyleId>
              </a:tblPr>
              <a:tblGrid>
                <a:gridCol w="1119673"/>
                <a:gridCol w="1399592"/>
                <a:gridCol w="1399592"/>
                <a:gridCol w="1469571"/>
                <a:gridCol w="1469571"/>
              </a:tblGrid>
              <a:tr h="370840">
                <a:tc>
                  <a:txBody>
                    <a:bodyPr/>
                    <a:lstStyle/>
                    <a:p>
                      <a:r>
                        <a:rPr lang="en-US" dirty="0" smtClean="0"/>
                        <a:t>Letter</a:t>
                      </a:r>
                      <a:endParaRPr lang="en-US" dirty="0"/>
                    </a:p>
                  </a:txBody>
                  <a:tcPr>
                    <a:solidFill>
                      <a:srgbClr val="009999"/>
                    </a:solidFill>
                  </a:tcPr>
                </a:tc>
                <a:tc>
                  <a:txBody>
                    <a:bodyPr/>
                    <a:lstStyle/>
                    <a:p>
                      <a:r>
                        <a:rPr lang="en-US" dirty="0" smtClean="0"/>
                        <a:t>Name</a:t>
                      </a:r>
                      <a:endParaRPr lang="en-US" dirty="0"/>
                    </a:p>
                  </a:txBody>
                  <a:tcPr>
                    <a:solidFill>
                      <a:srgbClr val="009999"/>
                    </a:solidFill>
                  </a:tcPr>
                </a:tc>
                <a:tc>
                  <a:txBody>
                    <a:bodyPr/>
                    <a:lstStyle/>
                    <a:p>
                      <a:r>
                        <a:rPr lang="en-US" dirty="0" smtClean="0"/>
                        <a:t>Place</a:t>
                      </a:r>
                      <a:endParaRPr lang="en-US" dirty="0"/>
                    </a:p>
                  </a:txBody>
                  <a:tcPr>
                    <a:solidFill>
                      <a:srgbClr val="009999"/>
                    </a:solidFill>
                  </a:tcPr>
                </a:tc>
                <a:tc>
                  <a:txBody>
                    <a:bodyPr/>
                    <a:lstStyle/>
                    <a:p>
                      <a:r>
                        <a:rPr lang="en-US" dirty="0" smtClean="0"/>
                        <a:t>Animal</a:t>
                      </a:r>
                      <a:endParaRPr lang="en-US" dirty="0"/>
                    </a:p>
                  </a:txBody>
                  <a:tcPr>
                    <a:solidFill>
                      <a:srgbClr val="009999"/>
                    </a:solidFill>
                  </a:tcPr>
                </a:tc>
                <a:tc>
                  <a:txBody>
                    <a:bodyPr/>
                    <a:lstStyle/>
                    <a:p>
                      <a:r>
                        <a:rPr lang="en-US" dirty="0" smtClean="0"/>
                        <a:t>Thing</a:t>
                      </a:r>
                      <a:endParaRPr lang="en-US" dirty="0"/>
                    </a:p>
                  </a:txBody>
                  <a:tcPr>
                    <a:solidFill>
                      <a:srgbClr val="009999"/>
                    </a:solidFill>
                  </a:tcPr>
                </a:tc>
              </a:tr>
              <a:tr h="370840">
                <a:tc>
                  <a:txBody>
                    <a:bodyPr/>
                    <a:lstStyle/>
                    <a:p>
                      <a:r>
                        <a:rPr lang="en-US" dirty="0" smtClean="0"/>
                        <a:t>A</a:t>
                      </a:r>
                      <a:endParaRPr lang="en-US" dirty="0"/>
                    </a:p>
                  </a:txBody>
                  <a:tcPr/>
                </a:tc>
                <a:tc>
                  <a:txBody>
                    <a:bodyPr/>
                    <a:lstStyle/>
                    <a:p>
                      <a:r>
                        <a:rPr lang="en-US" dirty="0" smtClean="0"/>
                        <a:t>Ali</a:t>
                      </a:r>
                      <a:endParaRPr lang="en-US" dirty="0"/>
                    </a:p>
                  </a:txBody>
                  <a:tcPr/>
                </a:tc>
                <a:tc>
                  <a:txBody>
                    <a:bodyPr/>
                    <a:lstStyle/>
                    <a:p>
                      <a:r>
                        <a:rPr lang="en-US" dirty="0" smtClean="0"/>
                        <a:t>Africa</a:t>
                      </a:r>
                      <a:endParaRPr lang="en-US" dirty="0"/>
                    </a:p>
                  </a:txBody>
                  <a:tcPr/>
                </a:tc>
                <a:tc>
                  <a:txBody>
                    <a:bodyPr/>
                    <a:lstStyle/>
                    <a:p>
                      <a:r>
                        <a:rPr lang="en-US" dirty="0" smtClean="0"/>
                        <a:t>Ant</a:t>
                      </a:r>
                      <a:endParaRPr lang="en-US" dirty="0"/>
                    </a:p>
                  </a:txBody>
                  <a:tcPr/>
                </a:tc>
                <a:tc>
                  <a:txBody>
                    <a:bodyPr/>
                    <a:lstStyle/>
                    <a:p>
                      <a:r>
                        <a:rPr lang="en-US" dirty="0" smtClean="0"/>
                        <a:t>Apple</a:t>
                      </a:r>
                      <a:endParaRPr lang="en-US" dirty="0"/>
                    </a:p>
                  </a:txBody>
                  <a:tcPr/>
                </a:tc>
              </a:tr>
              <a:tr h="370840">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tr>
              <a:tr h="370840">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tr>
              <a:tr h="370840">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tr>
              <a:tr h="370840">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tr>
              <a:tr h="370840">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tr>
            </a:tbl>
          </a:graphicData>
        </a:graphic>
      </p:graphicFrame>
    </p:spTree>
    <p:extLst>
      <p:ext uri="{BB962C8B-B14F-4D97-AF65-F5344CB8AC3E}">
        <p14:creationId xmlns:p14="http://schemas.microsoft.com/office/powerpoint/2010/main" val="2465434864"/>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9569" name="Title 1"/>
          <p:cNvSpPr>
            <a:spLocks noGrp="1"/>
          </p:cNvSpPr>
          <p:nvPr>
            <p:ph type="title"/>
          </p:nvPr>
        </p:nvSpPr>
        <p:spPr>
          <a:xfrm>
            <a:off x="340518" y="533400"/>
            <a:ext cx="8305800" cy="1219200"/>
          </a:xfrm>
        </p:spPr>
        <p:txBody>
          <a:bodyPr/>
          <a:lstStyle/>
          <a:p>
            <a:r>
              <a:rPr lang="en-US" b="1" u="sng" dirty="0">
                <a:latin typeface="Arial" charset="0"/>
                <a:ea typeface="MS PGothic" charset="0"/>
              </a:rPr>
              <a:t>Body </a:t>
            </a:r>
            <a:r>
              <a:rPr lang="en-US" b="1" u="sng" dirty="0" smtClean="0">
                <a:latin typeface="Arial" charset="0"/>
                <a:ea typeface="MS PGothic" charset="0"/>
              </a:rPr>
              <a:t>mapping </a:t>
            </a:r>
            <a:r>
              <a:rPr lang="en-US" b="1" u="sng" dirty="0">
                <a:latin typeface="Arial" charset="0"/>
                <a:ea typeface="MS PGothic" charset="0"/>
              </a:rPr>
              <a:t>e</a:t>
            </a:r>
            <a:r>
              <a:rPr lang="en-US" b="1" u="sng" dirty="0" smtClean="0">
                <a:latin typeface="Arial" charset="0"/>
                <a:ea typeface="MS PGothic" charset="0"/>
              </a:rPr>
              <a:t>xercise </a:t>
            </a:r>
            <a:endParaRPr lang="en-US" b="1" u="sng" dirty="0">
              <a:latin typeface="Arial" charset="0"/>
              <a:ea typeface="MS PGothic" charset="0"/>
            </a:endParaRPr>
          </a:p>
        </p:txBody>
      </p:sp>
      <p:sp>
        <p:nvSpPr>
          <p:cNvPr id="109570" name="TextBox 2"/>
          <p:cNvSpPr txBox="1">
            <a:spLocks noChangeArrowheads="1"/>
          </p:cNvSpPr>
          <p:nvPr/>
        </p:nvSpPr>
        <p:spPr bwMode="auto">
          <a:xfrm>
            <a:off x="1854200" y="2406650"/>
            <a:ext cx="184150" cy="36988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charset="0"/>
                <a:ea typeface="ヒラギノ角ゴ Pro W3" charset="0"/>
                <a:cs typeface="ヒラギノ角ゴ Pro W3" charset="0"/>
              </a:defRPr>
            </a:lvl1pPr>
            <a:lvl2pPr marL="742950" indent="-285750">
              <a:defRPr sz="2400">
                <a:solidFill>
                  <a:schemeClr val="tx1"/>
                </a:solidFill>
                <a:latin typeface="Arial" charset="0"/>
                <a:ea typeface="ヒラギノ角ゴ Pro W3" charset="0"/>
                <a:cs typeface="ヒラギノ角ゴ Pro W3" charset="0"/>
              </a:defRPr>
            </a:lvl2pPr>
            <a:lvl3pPr marL="1143000" indent="-228600">
              <a:defRPr sz="2400">
                <a:solidFill>
                  <a:schemeClr val="tx1"/>
                </a:solidFill>
                <a:latin typeface="Arial" charset="0"/>
                <a:ea typeface="ヒラギノ角ゴ Pro W3" charset="0"/>
                <a:cs typeface="ヒラギノ角ゴ Pro W3" charset="0"/>
              </a:defRPr>
            </a:lvl3pPr>
            <a:lvl4pPr marL="1600200" indent="-228600">
              <a:defRPr sz="2400">
                <a:solidFill>
                  <a:schemeClr val="tx1"/>
                </a:solidFill>
                <a:latin typeface="Arial" charset="0"/>
                <a:ea typeface="ヒラギノ角ゴ Pro W3" charset="0"/>
                <a:cs typeface="ヒラギノ角ゴ Pro W3" charset="0"/>
              </a:defRPr>
            </a:lvl4pPr>
            <a:lvl5pPr marL="2057400" indent="-228600">
              <a:defRPr sz="2400">
                <a:solidFill>
                  <a:schemeClr val="tx1"/>
                </a:solidFill>
                <a:latin typeface="Arial" charset="0"/>
                <a:ea typeface="ヒラギノ角ゴ Pro W3" charset="0"/>
                <a:cs typeface="ヒラギノ角ゴ Pro W3" charset="0"/>
              </a:defRPr>
            </a:lvl5pPr>
            <a:lvl6pPr marL="25146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6pPr>
            <a:lvl7pPr marL="29718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7pPr>
            <a:lvl8pPr marL="34290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8pPr>
            <a:lvl9pPr marL="38862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9pPr>
          </a:lstStyle>
          <a:p>
            <a:endParaRPr lang="en-US"/>
          </a:p>
        </p:txBody>
      </p:sp>
      <p:sp>
        <p:nvSpPr>
          <p:cNvPr id="109571" name="TextBox 4"/>
          <p:cNvSpPr txBox="1">
            <a:spLocks noChangeArrowheads="1"/>
          </p:cNvSpPr>
          <p:nvPr/>
        </p:nvSpPr>
        <p:spPr bwMode="auto">
          <a:xfrm>
            <a:off x="533399" y="1524000"/>
            <a:ext cx="8112919" cy="507831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Arial" charset="0"/>
                <a:ea typeface="ヒラギノ角ゴ Pro W3" charset="0"/>
                <a:cs typeface="ヒラギノ角ゴ Pro W3" charset="0"/>
              </a:defRPr>
            </a:lvl1pPr>
            <a:lvl2pPr marL="742950" indent="-285750">
              <a:defRPr sz="2400">
                <a:solidFill>
                  <a:schemeClr val="tx1"/>
                </a:solidFill>
                <a:latin typeface="Arial" charset="0"/>
                <a:ea typeface="ヒラギノ角ゴ Pro W3" charset="0"/>
                <a:cs typeface="ヒラギノ角ゴ Pro W3" charset="0"/>
              </a:defRPr>
            </a:lvl2pPr>
            <a:lvl3pPr marL="1143000" indent="-228600">
              <a:defRPr sz="2400">
                <a:solidFill>
                  <a:schemeClr val="tx1"/>
                </a:solidFill>
                <a:latin typeface="Arial" charset="0"/>
                <a:ea typeface="ヒラギノ角ゴ Pro W3" charset="0"/>
                <a:cs typeface="ヒラギノ角ゴ Pro W3" charset="0"/>
              </a:defRPr>
            </a:lvl3pPr>
            <a:lvl4pPr marL="1600200" indent="-228600">
              <a:defRPr sz="2400">
                <a:solidFill>
                  <a:schemeClr val="tx1"/>
                </a:solidFill>
                <a:latin typeface="Arial" charset="0"/>
                <a:ea typeface="ヒラギノ角ゴ Pro W3" charset="0"/>
                <a:cs typeface="ヒラギノ角ゴ Pro W3" charset="0"/>
              </a:defRPr>
            </a:lvl4pPr>
            <a:lvl5pPr marL="2057400" indent="-228600">
              <a:defRPr sz="2400">
                <a:solidFill>
                  <a:schemeClr val="tx1"/>
                </a:solidFill>
                <a:latin typeface="Arial" charset="0"/>
                <a:ea typeface="ヒラギノ角ゴ Pro W3" charset="0"/>
                <a:cs typeface="ヒラギノ角ゴ Pro W3" charset="0"/>
              </a:defRPr>
            </a:lvl5pPr>
            <a:lvl6pPr marL="25146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6pPr>
            <a:lvl7pPr marL="29718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7pPr>
            <a:lvl8pPr marL="34290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8pPr>
            <a:lvl9pPr marL="38862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9pPr>
          </a:lstStyle>
          <a:p>
            <a:pPr marL="457200" indent="-457200">
              <a:buFont typeface="+mj-lt"/>
              <a:buAutoNum type="arabicPeriod"/>
            </a:pPr>
            <a:r>
              <a:rPr lang="en-US" sz="2000" dirty="0" smtClean="0"/>
              <a:t>You have </a:t>
            </a:r>
            <a:r>
              <a:rPr lang="en-US" sz="2000" dirty="0"/>
              <a:t>30 minutes to complete this activity.</a:t>
            </a:r>
          </a:p>
          <a:p>
            <a:pPr marL="457200" indent="-457200">
              <a:buFont typeface="+mj-lt"/>
              <a:buAutoNum type="arabicPeriod"/>
            </a:pPr>
            <a:r>
              <a:rPr lang="en-US" sz="2000" dirty="0"/>
              <a:t>D</a:t>
            </a:r>
            <a:r>
              <a:rPr lang="en-US" sz="2000" dirty="0" smtClean="0"/>
              <a:t>raw </a:t>
            </a:r>
            <a:r>
              <a:rPr lang="en-US" sz="2000" dirty="0"/>
              <a:t>a body shape on a piece of paper.</a:t>
            </a:r>
          </a:p>
          <a:p>
            <a:pPr marL="457200" indent="-457200">
              <a:buFont typeface="+mj-lt"/>
              <a:buAutoNum type="arabicPeriod"/>
            </a:pPr>
            <a:r>
              <a:rPr lang="en-US" sz="2000" dirty="0"/>
              <a:t>R</a:t>
            </a:r>
            <a:r>
              <a:rPr lang="en-US" sz="2000" dirty="0" smtClean="0"/>
              <a:t>emember </a:t>
            </a:r>
            <a:r>
              <a:rPr lang="en-US" sz="2000" dirty="0"/>
              <a:t>some happy memories and some </a:t>
            </a:r>
            <a:r>
              <a:rPr lang="en-US" sz="2000" dirty="0" smtClean="0"/>
              <a:t>unhappy memories </a:t>
            </a:r>
            <a:r>
              <a:rPr lang="en-US" sz="2000" dirty="0"/>
              <a:t>from their childhood.</a:t>
            </a:r>
          </a:p>
          <a:p>
            <a:pPr marL="457200" indent="-457200">
              <a:buFont typeface="+mj-lt"/>
              <a:buAutoNum type="arabicPeriod"/>
            </a:pPr>
            <a:r>
              <a:rPr lang="en-US" sz="2000" dirty="0"/>
              <a:t>M</a:t>
            </a:r>
            <a:r>
              <a:rPr lang="en-US" sz="2000" dirty="0" smtClean="0"/>
              <a:t>ake </a:t>
            </a:r>
            <a:r>
              <a:rPr lang="en-US" sz="2000" dirty="0"/>
              <a:t>a dot on the drawings of </a:t>
            </a:r>
            <a:r>
              <a:rPr lang="en-US" sz="2000" dirty="0" smtClean="0"/>
              <a:t>the body </a:t>
            </a:r>
            <a:r>
              <a:rPr lang="en-US" sz="2000" dirty="0"/>
              <a:t>where </a:t>
            </a:r>
            <a:r>
              <a:rPr lang="en-US" sz="2000" dirty="0" smtClean="0"/>
              <a:t>you felt good while </a:t>
            </a:r>
            <a:r>
              <a:rPr lang="en-US" sz="2000" dirty="0"/>
              <a:t>remembering a happy memory.</a:t>
            </a:r>
          </a:p>
          <a:p>
            <a:pPr marL="457200" indent="-457200">
              <a:buFont typeface="+mj-lt"/>
              <a:buAutoNum type="arabicPeriod"/>
            </a:pPr>
            <a:r>
              <a:rPr lang="en-US" sz="2000" dirty="0"/>
              <a:t>M</a:t>
            </a:r>
            <a:r>
              <a:rPr lang="en-US" sz="2000" dirty="0" smtClean="0"/>
              <a:t>ake </a:t>
            </a:r>
            <a:r>
              <a:rPr lang="en-US" sz="2000" dirty="0"/>
              <a:t>a cross on the drawings in the areas where </a:t>
            </a:r>
            <a:r>
              <a:rPr lang="en-US" sz="2000" dirty="0" smtClean="0"/>
              <a:t>you felt pain while </a:t>
            </a:r>
            <a:r>
              <a:rPr lang="en-US" sz="2000" dirty="0"/>
              <a:t>remembering.</a:t>
            </a:r>
          </a:p>
          <a:p>
            <a:pPr marL="457200" indent="-457200">
              <a:buFont typeface="+mj-lt"/>
              <a:buAutoNum type="arabicPeriod"/>
            </a:pPr>
            <a:r>
              <a:rPr lang="en-US" sz="2000" dirty="0"/>
              <a:t>P</a:t>
            </a:r>
            <a:r>
              <a:rPr lang="en-US" sz="2000" dirty="0" smtClean="0"/>
              <a:t>air with </a:t>
            </a:r>
            <a:r>
              <a:rPr lang="en-US" sz="2000" dirty="0"/>
              <a:t>a partner and discuss the following:</a:t>
            </a:r>
          </a:p>
          <a:p>
            <a:pPr lvl="2"/>
            <a:r>
              <a:rPr lang="en-US" sz="2000" dirty="0"/>
              <a:t>• </a:t>
            </a:r>
            <a:r>
              <a:rPr lang="en-US" sz="2000" dirty="0" smtClean="0"/>
              <a:t>Your happy </a:t>
            </a:r>
            <a:r>
              <a:rPr lang="en-US" sz="2000" dirty="0"/>
              <a:t>and unhappy memories from childhood, if </a:t>
            </a:r>
            <a:r>
              <a:rPr lang="en-US" sz="2000" dirty="0" smtClean="0"/>
              <a:t>you feel comfortable sharing.</a:t>
            </a:r>
            <a:endParaRPr lang="en-US" sz="2000" dirty="0"/>
          </a:p>
          <a:p>
            <a:pPr lvl="2"/>
            <a:r>
              <a:rPr lang="en-US" sz="2000" dirty="0"/>
              <a:t>• Whether adults around </a:t>
            </a:r>
            <a:r>
              <a:rPr lang="en-US" sz="2000" dirty="0" smtClean="0"/>
              <a:t>you in your childhood </a:t>
            </a:r>
            <a:r>
              <a:rPr lang="en-US" sz="2000" dirty="0"/>
              <a:t>understood </a:t>
            </a:r>
            <a:r>
              <a:rPr lang="en-US" sz="2000" dirty="0" smtClean="0"/>
              <a:t>your feelings</a:t>
            </a:r>
            <a:r>
              <a:rPr lang="en-US" sz="2000" dirty="0"/>
              <a:t>.</a:t>
            </a:r>
          </a:p>
          <a:p>
            <a:pPr lvl="2"/>
            <a:r>
              <a:rPr lang="en-US" sz="2000" dirty="0"/>
              <a:t>• Whether adults around </a:t>
            </a:r>
            <a:r>
              <a:rPr lang="en-US" sz="2000" dirty="0" smtClean="0"/>
              <a:t>you in your childhood acknowledged your feelings </a:t>
            </a:r>
            <a:r>
              <a:rPr lang="en-US" sz="2000" dirty="0"/>
              <a:t>and offered to help.</a:t>
            </a:r>
          </a:p>
          <a:p>
            <a:endParaRPr lang="en-US"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1617" name="Title 1"/>
          <p:cNvSpPr>
            <a:spLocks noGrp="1"/>
          </p:cNvSpPr>
          <p:nvPr>
            <p:ph type="title"/>
          </p:nvPr>
        </p:nvSpPr>
        <p:spPr>
          <a:xfrm>
            <a:off x="627063" y="582722"/>
            <a:ext cx="8305800" cy="1219200"/>
          </a:xfrm>
        </p:spPr>
        <p:txBody>
          <a:bodyPr/>
          <a:lstStyle/>
          <a:p>
            <a:r>
              <a:rPr lang="en-US" b="1" u="sng" dirty="0" smtClean="0">
                <a:latin typeface="Arial" charset="0"/>
                <a:ea typeface="MS PGothic" charset="0"/>
              </a:rPr>
              <a:t>Empathy</a:t>
            </a:r>
            <a:endParaRPr lang="en-US" b="1" u="sng" dirty="0">
              <a:latin typeface="Arial" charset="0"/>
              <a:ea typeface="MS PGothic" charset="0"/>
            </a:endParaRPr>
          </a:p>
        </p:txBody>
      </p:sp>
      <p:sp>
        <p:nvSpPr>
          <p:cNvPr id="3" name="Rectangle 2"/>
          <p:cNvSpPr/>
          <p:nvPr/>
        </p:nvSpPr>
        <p:spPr>
          <a:xfrm>
            <a:off x="990600" y="1524000"/>
            <a:ext cx="6927056" cy="4139595"/>
          </a:xfrm>
          <a:prstGeom prst="rect">
            <a:avLst/>
          </a:prstGeom>
        </p:spPr>
        <p:txBody>
          <a:bodyPr wrap="square">
            <a:spAutoFit/>
          </a:bodyPr>
          <a:lstStyle/>
          <a:p>
            <a:pPr marL="109538">
              <a:defRPr/>
            </a:pPr>
            <a:endParaRPr lang="en-US" sz="3200" dirty="0">
              <a:solidFill>
                <a:srgbClr val="92D050"/>
              </a:solidFill>
            </a:endParaRPr>
          </a:p>
          <a:p>
            <a:pPr marL="452438" indent="-342900">
              <a:spcAft>
                <a:spcPts val="600"/>
              </a:spcAft>
              <a:buFont typeface="Arial" charset="0"/>
              <a:buChar char="•"/>
              <a:defRPr/>
            </a:pPr>
            <a:r>
              <a:rPr lang="en-US" dirty="0" smtClean="0"/>
              <a:t>A human </a:t>
            </a:r>
            <a:r>
              <a:rPr lang="en-US" dirty="0"/>
              <a:t>characteristic that allows us to </a:t>
            </a:r>
            <a:r>
              <a:rPr lang="en-US" b="1" dirty="0"/>
              <a:t>understand and feel </a:t>
            </a:r>
            <a:r>
              <a:rPr lang="en-US" b="1" dirty="0" smtClean="0"/>
              <a:t>for our </a:t>
            </a:r>
            <a:r>
              <a:rPr lang="en-US" b="1" dirty="0"/>
              <a:t>fellow human </a:t>
            </a:r>
            <a:r>
              <a:rPr lang="en-US" b="1" dirty="0" smtClean="0"/>
              <a:t>beings </a:t>
            </a:r>
          </a:p>
          <a:p>
            <a:pPr marL="452438" indent="-342900">
              <a:spcAft>
                <a:spcPts val="600"/>
              </a:spcAft>
              <a:buFont typeface="Arial" charset="0"/>
              <a:buChar char="•"/>
              <a:defRPr/>
            </a:pPr>
            <a:r>
              <a:rPr lang="en-US" dirty="0" smtClean="0"/>
              <a:t>It is the ability to perceive the emotions, needs and desires of another person, to understand and </a:t>
            </a:r>
            <a:r>
              <a:rPr lang="en-US" b="1" dirty="0" smtClean="0"/>
              <a:t>act with care</a:t>
            </a:r>
            <a:r>
              <a:rPr lang="en-US" dirty="0" smtClean="0"/>
              <a:t>. </a:t>
            </a:r>
          </a:p>
          <a:p>
            <a:pPr marL="452438" indent="-342900">
              <a:spcAft>
                <a:spcPts val="600"/>
              </a:spcAft>
              <a:buFont typeface="Arial" charset="0"/>
              <a:buChar char="•"/>
              <a:defRPr/>
            </a:pPr>
            <a:r>
              <a:rPr lang="en-US" dirty="0" smtClean="0"/>
              <a:t>It involves being able to walk in the shoes of another person and feel what it is like.</a:t>
            </a:r>
          </a:p>
          <a:p>
            <a:pPr marL="452438" indent="-342900">
              <a:spcAft>
                <a:spcPts val="600"/>
              </a:spcAft>
              <a:buFont typeface="Arial" charset="0"/>
              <a:buChar char="•"/>
              <a:defRPr/>
            </a:pPr>
            <a:endParaRPr lang="en-US" dirty="0">
              <a:solidFill>
                <a:srgbClr val="FFD6CB"/>
              </a:solidFill>
            </a:endParaRPr>
          </a:p>
        </p:txBody>
      </p:sp>
    </p:spTree>
    <p:extLst>
      <p:ext uri="{BB962C8B-B14F-4D97-AF65-F5344CB8AC3E}">
        <p14:creationId xmlns:p14="http://schemas.microsoft.com/office/powerpoint/2010/main" val="423272836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3665" name="Title 1"/>
          <p:cNvSpPr>
            <a:spLocks noGrp="1"/>
          </p:cNvSpPr>
          <p:nvPr>
            <p:ph type="title"/>
          </p:nvPr>
        </p:nvSpPr>
        <p:spPr>
          <a:xfrm>
            <a:off x="244475" y="685800"/>
            <a:ext cx="8305800" cy="1219200"/>
          </a:xfrm>
        </p:spPr>
        <p:txBody>
          <a:bodyPr/>
          <a:lstStyle/>
          <a:p>
            <a:r>
              <a:rPr lang="en-US" b="1" u="sng" dirty="0" smtClean="0">
                <a:latin typeface="Arial" charset="0"/>
                <a:ea typeface="MS PGothic" charset="0"/>
              </a:rPr>
              <a:t>Stages of empathetic development</a:t>
            </a:r>
            <a:endParaRPr lang="en-US" b="1" u="sng" dirty="0">
              <a:latin typeface="Arial" charset="0"/>
              <a:ea typeface="MS PGothic" charset="0"/>
            </a:endParaRPr>
          </a:p>
        </p:txBody>
      </p:sp>
      <p:sp>
        <p:nvSpPr>
          <p:cNvPr id="113666" name="Rectangle 2"/>
          <p:cNvSpPr>
            <a:spLocks noChangeArrowheads="1"/>
          </p:cNvSpPr>
          <p:nvPr/>
        </p:nvSpPr>
        <p:spPr bwMode="auto">
          <a:xfrm>
            <a:off x="244475" y="1143000"/>
            <a:ext cx="8032750" cy="510909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p>
            <a:pPr marL="112713" indent="-3175"/>
            <a:endParaRPr lang="en-US" sz="2000" dirty="0"/>
          </a:p>
          <a:p>
            <a:pPr marL="342900" lvl="0" indent="-342900">
              <a:buFont typeface="Arial"/>
              <a:buChar char="•"/>
            </a:pPr>
            <a:r>
              <a:rPr lang="en-US" sz="1800" dirty="0"/>
              <a:t>A</a:t>
            </a:r>
            <a:r>
              <a:rPr lang="en-US" sz="1800" dirty="0" smtClean="0"/>
              <a:t>dolescents </a:t>
            </a:r>
            <a:r>
              <a:rPr lang="en-US" sz="1800" dirty="0"/>
              <a:t>experience strong feelings that shape their personalities as they grow up. That is, they build memories through experiences</a:t>
            </a:r>
            <a:r>
              <a:rPr lang="en-US" sz="1800" dirty="0" smtClean="0"/>
              <a:t>.</a:t>
            </a:r>
          </a:p>
          <a:p>
            <a:pPr lvl="0"/>
            <a:endParaRPr lang="en-US" sz="1800" dirty="0"/>
          </a:p>
          <a:p>
            <a:pPr marL="342900" lvl="0" indent="-342900">
              <a:buFont typeface="Arial"/>
              <a:buChar char="•"/>
            </a:pPr>
            <a:r>
              <a:rPr lang="en-US" sz="1800" dirty="0"/>
              <a:t>A</a:t>
            </a:r>
            <a:r>
              <a:rPr lang="en-US" sz="1800" dirty="0" smtClean="0"/>
              <a:t>dolescents </a:t>
            </a:r>
            <a:r>
              <a:rPr lang="en-US" sz="1800" dirty="0"/>
              <a:t>want and need their parents to understand and help with their difficult feelings. </a:t>
            </a:r>
          </a:p>
          <a:p>
            <a:pPr lvl="0"/>
            <a:endParaRPr lang="en-US" sz="1800" dirty="0"/>
          </a:p>
          <a:p>
            <a:pPr marL="342900" lvl="0" indent="-342900">
              <a:buFont typeface="Arial"/>
              <a:buChar char="•"/>
            </a:pPr>
            <a:r>
              <a:rPr lang="en-US" sz="1800" dirty="0"/>
              <a:t>A</a:t>
            </a:r>
            <a:r>
              <a:rPr lang="en-US" sz="1800" dirty="0" smtClean="0"/>
              <a:t>dolescents </a:t>
            </a:r>
            <a:r>
              <a:rPr lang="en-US" sz="1800" dirty="0"/>
              <a:t>need their parents to be empathetic, </a:t>
            </a:r>
            <a:r>
              <a:rPr lang="en-US" sz="1800" dirty="0" smtClean="0"/>
              <a:t>loving and nurturing and </a:t>
            </a:r>
            <a:r>
              <a:rPr lang="en-US" sz="1800" dirty="0"/>
              <a:t>understand their feelings. </a:t>
            </a:r>
            <a:endParaRPr lang="en-US" sz="1800" dirty="0" smtClean="0"/>
          </a:p>
          <a:p>
            <a:pPr lvl="0"/>
            <a:endParaRPr lang="en-US" sz="1800" dirty="0"/>
          </a:p>
          <a:p>
            <a:pPr marL="342900" lvl="0" indent="-342900">
              <a:buFont typeface="Arial"/>
              <a:buChar char="•"/>
            </a:pPr>
            <a:r>
              <a:rPr lang="en-US" sz="1800" dirty="0" smtClean="0"/>
              <a:t>Empathy </a:t>
            </a:r>
            <a:r>
              <a:rPr lang="en-US" sz="1800" dirty="0"/>
              <a:t>helps </a:t>
            </a:r>
            <a:r>
              <a:rPr lang="en-US" sz="1800" dirty="0" smtClean="0"/>
              <a:t>adolescents </a:t>
            </a:r>
            <a:r>
              <a:rPr lang="en-US" sz="1800" dirty="0"/>
              <a:t>feel safe and secure. </a:t>
            </a:r>
            <a:endParaRPr lang="en-US" sz="1800" dirty="0" smtClean="0"/>
          </a:p>
          <a:p>
            <a:pPr lvl="0"/>
            <a:endParaRPr lang="en-US" sz="1800" dirty="0" smtClean="0"/>
          </a:p>
          <a:p>
            <a:pPr marL="342900" lvl="0" indent="-342900">
              <a:buFont typeface="Arial"/>
              <a:buChar char="•"/>
            </a:pPr>
            <a:r>
              <a:rPr lang="en-US" sz="1800" dirty="0"/>
              <a:t>As it relates to parenting, empathy is the ability to perceive the </a:t>
            </a:r>
            <a:r>
              <a:rPr lang="en-US" sz="1800" dirty="0" smtClean="0"/>
              <a:t>emotions, needs </a:t>
            </a:r>
            <a:r>
              <a:rPr lang="en-US" sz="1800" dirty="0"/>
              <a:t>and desires of a child, and to be able to respond in a </a:t>
            </a:r>
            <a:r>
              <a:rPr lang="en-US" sz="1800" dirty="0" smtClean="0"/>
              <a:t>nurturing way</a:t>
            </a:r>
            <a:r>
              <a:rPr lang="en-US" sz="1800" dirty="0"/>
              <a:t>, keeping the positive welfare of the child at the forefront.</a:t>
            </a:r>
          </a:p>
          <a:p>
            <a:pPr lvl="0"/>
            <a:endParaRPr lang="en-US" sz="1800" dirty="0" smtClean="0"/>
          </a:p>
          <a:p>
            <a:pPr marL="342900" lvl="0" indent="-342900">
              <a:buFont typeface="Arial"/>
              <a:buChar char="•"/>
            </a:pPr>
            <a:r>
              <a:rPr lang="en-US" sz="1800" dirty="0"/>
              <a:t>It helps </a:t>
            </a:r>
            <a:r>
              <a:rPr lang="en-US" sz="1800" dirty="0" smtClean="0"/>
              <a:t>adolescents </a:t>
            </a:r>
            <a:r>
              <a:rPr lang="en-US" sz="1800" dirty="0"/>
              <a:t>become sensitive to other people’s needs, and to </a:t>
            </a:r>
            <a:r>
              <a:rPr lang="en-US" sz="1800" dirty="0" smtClean="0"/>
              <a:t>be able </a:t>
            </a:r>
            <a:r>
              <a:rPr lang="en-US" sz="1800" dirty="0"/>
              <a:t>to handle difficult feelings in acceptable ways.</a:t>
            </a:r>
            <a:endParaRPr lang="en-US" sz="1800" dirty="0">
              <a:solidFill>
                <a:srgbClr val="F88600"/>
              </a:solidFill>
            </a:endParaRPr>
          </a:p>
        </p:txBody>
      </p:sp>
    </p:spTree>
    <p:extLst>
      <p:ext uri="{BB962C8B-B14F-4D97-AF65-F5344CB8AC3E}">
        <p14:creationId xmlns:p14="http://schemas.microsoft.com/office/powerpoint/2010/main" val="246141302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6737" name="Title 1"/>
          <p:cNvSpPr>
            <a:spLocks noGrp="1"/>
          </p:cNvSpPr>
          <p:nvPr>
            <p:ph type="title"/>
          </p:nvPr>
        </p:nvSpPr>
        <p:spPr>
          <a:xfrm>
            <a:off x="457200" y="609600"/>
            <a:ext cx="8305800" cy="1219200"/>
          </a:xfrm>
        </p:spPr>
        <p:txBody>
          <a:bodyPr/>
          <a:lstStyle/>
          <a:p>
            <a:r>
              <a:rPr lang="en-US" b="1" u="sng" dirty="0" smtClean="0">
                <a:latin typeface="Arial" charset="0"/>
                <a:ea typeface="MS PGothic" charset="0"/>
              </a:rPr>
              <a:t>Steps of </a:t>
            </a:r>
            <a:r>
              <a:rPr lang="en-US" b="1" u="sng" dirty="0">
                <a:latin typeface="Arial" charset="0"/>
                <a:ea typeface="MS PGothic" charset="0"/>
              </a:rPr>
              <a:t>e</a:t>
            </a:r>
            <a:r>
              <a:rPr lang="en-US" b="1" u="sng" dirty="0" smtClean="0">
                <a:latin typeface="Arial" charset="0"/>
                <a:ea typeface="MS PGothic" charset="0"/>
              </a:rPr>
              <a:t>mpathy</a:t>
            </a:r>
            <a:endParaRPr lang="en-US" b="1" u="sng" dirty="0">
              <a:latin typeface="Arial" charset="0"/>
              <a:ea typeface="MS PGothic" charset="0"/>
            </a:endParaRPr>
          </a:p>
        </p:txBody>
      </p:sp>
      <p:sp>
        <p:nvSpPr>
          <p:cNvPr id="116738" name="Rectangle 2"/>
          <p:cNvSpPr>
            <a:spLocks noChangeArrowheads="1"/>
          </p:cNvSpPr>
          <p:nvPr/>
        </p:nvSpPr>
        <p:spPr bwMode="auto">
          <a:xfrm>
            <a:off x="914400" y="1600200"/>
            <a:ext cx="6886575" cy="292387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p>
            <a:endParaRPr lang="en-US" dirty="0"/>
          </a:p>
          <a:p>
            <a:r>
              <a:rPr lang="en-US" sz="2000" b="1" dirty="0"/>
              <a:t>Step </a:t>
            </a:r>
            <a:r>
              <a:rPr lang="en-US" sz="2000" b="1" dirty="0" smtClean="0"/>
              <a:t>1. </a:t>
            </a:r>
            <a:r>
              <a:rPr lang="en-US" sz="2000" dirty="0"/>
              <a:t>Identify the </a:t>
            </a:r>
            <a:r>
              <a:rPr lang="en-US" sz="2000" dirty="0" smtClean="0"/>
              <a:t>feeling</a:t>
            </a:r>
            <a:endParaRPr lang="en-US" sz="2000" dirty="0"/>
          </a:p>
          <a:p>
            <a:endParaRPr lang="en-US" sz="2000" dirty="0"/>
          </a:p>
          <a:p>
            <a:r>
              <a:rPr lang="en-US" sz="2000" b="1" dirty="0"/>
              <a:t>Step </a:t>
            </a:r>
            <a:r>
              <a:rPr lang="en-US" sz="2000" b="1" dirty="0" smtClean="0"/>
              <a:t>2. </a:t>
            </a:r>
            <a:r>
              <a:rPr lang="en-US" sz="2000" dirty="0"/>
              <a:t>Determine the </a:t>
            </a:r>
            <a:r>
              <a:rPr lang="en-US" sz="2000" dirty="0" smtClean="0"/>
              <a:t>reason</a:t>
            </a:r>
            <a:endParaRPr lang="en-US" sz="2000" dirty="0"/>
          </a:p>
          <a:p>
            <a:endParaRPr lang="en-US" sz="2000" dirty="0"/>
          </a:p>
          <a:p>
            <a:r>
              <a:rPr lang="en-US" sz="2000" b="1" dirty="0"/>
              <a:t>Step </a:t>
            </a:r>
            <a:r>
              <a:rPr lang="en-US" sz="2000" b="1" dirty="0" smtClean="0"/>
              <a:t>3. </a:t>
            </a:r>
            <a:r>
              <a:rPr lang="en-US" sz="2000" dirty="0" smtClean="0"/>
              <a:t>Validate or honor </a:t>
            </a:r>
            <a:r>
              <a:rPr lang="en-US" sz="2000" dirty="0"/>
              <a:t>the </a:t>
            </a:r>
            <a:r>
              <a:rPr lang="en-US" sz="2000" dirty="0" smtClean="0"/>
              <a:t>feeling</a:t>
            </a:r>
            <a:endParaRPr lang="en-US" sz="2000" dirty="0"/>
          </a:p>
          <a:p>
            <a:endParaRPr lang="en-US" sz="2000" dirty="0"/>
          </a:p>
          <a:p>
            <a:r>
              <a:rPr lang="en-US" sz="2000" b="1" dirty="0" smtClean="0"/>
              <a:t>Step 4. </a:t>
            </a:r>
            <a:r>
              <a:rPr lang="en-US" sz="2000" dirty="0"/>
              <a:t>Help the child with their feelings. Take action and </a:t>
            </a:r>
            <a:r>
              <a:rPr lang="en-US" sz="2000" dirty="0" smtClean="0"/>
              <a:t>	find </a:t>
            </a:r>
            <a:r>
              <a:rPr lang="en-US" sz="2000" dirty="0"/>
              <a:t>a </a:t>
            </a:r>
            <a:r>
              <a:rPr lang="en-US" sz="2000" dirty="0" smtClean="0"/>
              <a:t>solution if </a:t>
            </a:r>
            <a:r>
              <a:rPr lang="en-US" sz="2000" dirty="0"/>
              <a:t>appropriate.</a:t>
            </a:r>
          </a:p>
        </p:txBody>
      </p:sp>
    </p:spTree>
    <p:extLst>
      <p:ext uri="{BB962C8B-B14F-4D97-AF65-F5344CB8AC3E}">
        <p14:creationId xmlns:p14="http://schemas.microsoft.com/office/powerpoint/2010/main" val="241784774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u="sng" dirty="0" smtClean="0"/>
              <a:t>Role play for skills practice</a:t>
            </a:r>
            <a:endParaRPr lang="en-US" b="1" u="sng" dirty="0"/>
          </a:p>
        </p:txBody>
      </p:sp>
      <p:sp>
        <p:nvSpPr>
          <p:cNvPr id="3" name="TextBox 2"/>
          <p:cNvSpPr txBox="1"/>
          <p:nvPr/>
        </p:nvSpPr>
        <p:spPr>
          <a:xfrm>
            <a:off x="762000" y="2705100"/>
            <a:ext cx="269626" cy="461665"/>
          </a:xfrm>
          <a:prstGeom prst="rect">
            <a:avLst/>
          </a:prstGeom>
          <a:noFill/>
        </p:spPr>
        <p:txBody>
          <a:bodyPr wrap="none" rtlCol="0">
            <a:spAutoFit/>
          </a:bodyPr>
          <a:lstStyle/>
          <a:p>
            <a:r>
              <a:rPr lang="en-US" dirty="0" smtClean="0"/>
              <a:t> </a:t>
            </a:r>
            <a:endParaRPr lang="en-US" dirty="0"/>
          </a:p>
        </p:txBody>
      </p:sp>
      <p:sp>
        <p:nvSpPr>
          <p:cNvPr id="4" name="Content Placeholder 1"/>
          <p:cNvSpPr txBox="1">
            <a:spLocks/>
          </p:cNvSpPr>
          <p:nvPr/>
        </p:nvSpPr>
        <p:spPr>
          <a:xfrm>
            <a:off x="457200" y="2133600"/>
            <a:ext cx="8305800" cy="3429000"/>
          </a:xfrm>
          <a:prstGeom prst="rect">
            <a:avLst/>
          </a:prstGeom>
        </p:spPr>
        <p:txBody>
          <a:bodyPr/>
          <a:lstStyle>
            <a:lvl1pPr marL="342900" indent="-342900" algn="l" rtl="0" eaLnBrk="0" fontAlgn="base" hangingPunct="0">
              <a:spcBef>
                <a:spcPct val="20000"/>
              </a:spcBef>
              <a:spcAft>
                <a:spcPct val="0"/>
              </a:spcAft>
              <a:defRPr sz="2800">
                <a:solidFill>
                  <a:schemeClr val="tx1"/>
                </a:solidFill>
                <a:latin typeface="+mn-lt"/>
                <a:ea typeface="MS PGothic" pitchFamily="34" charset="-128"/>
                <a:cs typeface="MS PGothic" charset="0"/>
              </a:defRPr>
            </a:lvl1pPr>
            <a:lvl2pPr marL="742950" indent="-285750" algn="l" rtl="0" eaLnBrk="0" fontAlgn="base" hangingPunct="0">
              <a:spcBef>
                <a:spcPct val="20000"/>
              </a:spcBef>
              <a:spcAft>
                <a:spcPct val="0"/>
              </a:spcAft>
              <a:buFont typeface="Times" charset="0"/>
              <a:buChar char="•"/>
              <a:defRPr sz="2800">
                <a:solidFill>
                  <a:schemeClr val="tx1"/>
                </a:solidFill>
                <a:latin typeface="+mn-lt"/>
                <a:ea typeface="MS PGothic" pitchFamily="34" charset="-128"/>
                <a:cs typeface="MS PGothic" charset="0"/>
              </a:defRPr>
            </a:lvl2pPr>
            <a:lvl3pPr marL="1143000" indent="-228600" algn="l" rtl="0" eaLnBrk="0" fontAlgn="base" hangingPunct="0">
              <a:spcBef>
                <a:spcPct val="20000"/>
              </a:spcBef>
              <a:spcAft>
                <a:spcPct val="0"/>
              </a:spcAft>
              <a:buChar char="–"/>
              <a:defRPr sz="2400">
                <a:solidFill>
                  <a:schemeClr val="tx1"/>
                </a:solidFill>
                <a:latin typeface="+mn-lt"/>
                <a:ea typeface="MS PGothic" pitchFamily="34" charset="-128"/>
                <a:cs typeface="MS PGothic" charset="0"/>
              </a:defRPr>
            </a:lvl3pPr>
            <a:lvl4pPr marL="1600200" indent="-228600" algn="l" rtl="0" eaLnBrk="0" fontAlgn="base" hangingPunct="0">
              <a:spcBef>
                <a:spcPct val="20000"/>
              </a:spcBef>
              <a:spcAft>
                <a:spcPct val="0"/>
              </a:spcAft>
              <a:buFont typeface="Times" charset="0"/>
              <a:buChar char="•"/>
              <a:defRPr sz="2000">
                <a:solidFill>
                  <a:schemeClr val="tx1"/>
                </a:solidFill>
                <a:latin typeface="+mn-lt"/>
                <a:ea typeface="MS PGothic" pitchFamily="34" charset="-128"/>
                <a:cs typeface="MS PGothic" charset="0"/>
              </a:defRPr>
            </a:lvl4pPr>
            <a:lvl5pPr marL="2057400" indent="-228600" algn="l" rtl="0" eaLnBrk="0" fontAlgn="base" hangingPunct="0">
              <a:spcBef>
                <a:spcPct val="20000"/>
              </a:spcBef>
              <a:spcAft>
                <a:spcPct val="0"/>
              </a:spcAft>
              <a:buChar char="»"/>
              <a:defRPr sz="1600">
                <a:solidFill>
                  <a:schemeClr val="tx1"/>
                </a:solidFill>
                <a:latin typeface="+mn-lt"/>
                <a:ea typeface="MS PGothic" pitchFamily="34" charset="-128"/>
                <a:cs typeface="MS PGothic" charset="0"/>
              </a:defRPr>
            </a:lvl5pPr>
            <a:lvl6pPr marL="2514600" indent="-228600" algn="l" rtl="0" fontAlgn="base">
              <a:spcBef>
                <a:spcPct val="20000"/>
              </a:spcBef>
              <a:spcAft>
                <a:spcPct val="0"/>
              </a:spcAft>
              <a:buChar char="»"/>
              <a:defRPr sz="2000">
                <a:solidFill>
                  <a:schemeClr val="tx1"/>
                </a:solidFill>
                <a:latin typeface="+mn-lt"/>
                <a:ea typeface="+mn-ea"/>
                <a:cs typeface="+mn-cs"/>
              </a:defRPr>
            </a:lvl6pPr>
            <a:lvl7pPr marL="2971800" indent="-228600" algn="l" rtl="0" fontAlgn="base">
              <a:spcBef>
                <a:spcPct val="20000"/>
              </a:spcBef>
              <a:spcAft>
                <a:spcPct val="0"/>
              </a:spcAft>
              <a:buChar char="»"/>
              <a:defRPr sz="2000">
                <a:solidFill>
                  <a:schemeClr val="tx1"/>
                </a:solidFill>
                <a:latin typeface="+mn-lt"/>
                <a:ea typeface="+mn-ea"/>
                <a:cs typeface="+mn-cs"/>
              </a:defRPr>
            </a:lvl7pPr>
            <a:lvl8pPr marL="3429000" indent="-228600" algn="l" rtl="0" fontAlgn="base">
              <a:spcBef>
                <a:spcPct val="20000"/>
              </a:spcBef>
              <a:spcAft>
                <a:spcPct val="0"/>
              </a:spcAft>
              <a:buChar char="»"/>
              <a:defRPr sz="2000">
                <a:solidFill>
                  <a:schemeClr val="tx1"/>
                </a:solidFill>
                <a:latin typeface="+mn-lt"/>
                <a:ea typeface="+mn-ea"/>
                <a:cs typeface="+mn-cs"/>
              </a:defRPr>
            </a:lvl8pPr>
            <a:lvl9pPr marL="3886200" indent="-228600" algn="l" rtl="0" fontAlgn="base">
              <a:spcBef>
                <a:spcPct val="20000"/>
              </a:spcBef>
              <a:spcAft>
                <a:spcPct val="0"/>
              </a:spcAft>
              <a:buChar char="»"/>
              <a:defRPr sz="2000">
                <a:solidFill>
                  <a:schemeClr val="tx1"/>
                </a:solidFill>
                <a:latin typeface="+mn-lt"/>
                <a:ea typeface="+mn-ea"/>
                <a:cs typeface="+mn-cs"/>
              </a:defRPr>
            </a:lvl9pPr>
          </a:lstStyle>
          <a:p>
            <a:pPr indent="0"/>
            <a:r>
              <a:rPr lang="en-US" b="1" kern="0" dirty="0" smtClean="0"/>
              <a:t>Scenario </a:t>
            </a:r>
            <a:r>
              <a:rPr lang="en-US" kern="0" dirty="0"/>
              <a:t>- The 13-year-old daughter is being sexually </a:t>
            </a:r>
            <a:r>
              <a:rPr lang="en-US" kern="0" dirty="0" smtClean="0"/>
              <a:t>harassed in </a:t>
            </a:r>
            <a:r>
              <a:rPr lang="en-US" kern="0" dirty="0"/>
              <a:t>the community by teenagers much older than her</a:t>
            </a:r>
            <a:r>
              <a:rPr lang="en-US" kern="0" dirty="0" smtClean="0"/>
              <a:t>.</a:t>
            </a:r>
          </a:p>
          <a:p>
            <a:pPr indent="0"/>
            <a:endParaRPr lang="en-US" kern="0" dirty="0"/>
          </a:p>
          <a:p>
            <a:pPr indent="0"/>
            <a:endParaRPr lang="en-US" kern="0" dirty="0"/>
          </a:p>
        </p:txBody>
      </p:sp>
    </p:spTree>
    <p:extLst>
      <p:ext uri="{BB962C8B-B14F-4D97-AF65-F5344CB8AC3E}">
        <p14:creationId xmlns:p14="http://schemas.microsoft.com/office/powerpoint/2010/main" val="237558088"/>
      </p:ext>
    </p:extLst>
  </p:cSld>
  <p:clrMapOvr>
    <a:masterClrMapping/>
  </p:clrMapOvr>
  <p:timing>
    <p:tnLst>
      <p:par>
        <p:cTn id="1" dur="indefinite" restart="never" nodeType="tmRoot"/>
      </p:par>
    </p:tnLst>
  </p:timing>
</p:sld>
</file>

<file path=ppt/theme/theme1.xml><?xml version="1.0" encoding="utf-8"?>
<a:theme xmlns:a="http://schemas.openxmlformats.org/drawingml/2006/main" name="IRC_PP_pages_white">
  <a:themeElements>
    <a:clrScheme name="IRC PPT Theme">
      <a:dk1>
        <a:sysClr val="windowText" lastClr="000000"/>
      </a:dk1>
      <a:lt1>
        <a:sysClr val="window" lastClr="FFFFFF"/>
      </a:lt1>
      <a:dk2>
        <a:srgbClr val="A5A5A5"/>
      </a:dk2>
      <a:lt2>
        <a:srgbClr val="FDC82F"/>
      </a:lt2>
      <a:accent1>
        <a:srgbClr val="000000"/>
      </a:accent1>
      <a:accent2>
        <a:srgbClr val="FFFFFF"/>
      </a:accent2>
      <a:accent3>
        <a:srgbClr val="9A9A9A"/>
      </a:accent3>
      <a:accent4>
        <a:srgbClr val="FDC82F"/>
      </a:accent4>
      <a:accent5>
        <a:srgbClr val="BF6828"/>
      </a:accent5>
      <a:accent6>
        <a:srgbClr val="FEDC44"/>
      </a:accent6>
      <a:hlink>
        <a:srgbClr val="BF6828"/>
      </a:hlink>
      <a:folHlink>
        <a:srgbClr val="9A9A9A"/>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chemeClr val="tx1"/>
            </a:solidFill>
            <a:effectLst/>
            <a:latin typeface="Arial" pitchFamily="-110" charset="0"/>
            <a:ea typeface="ヒラギノ角ゴ Pro W3" pitchFamily="-110" charset="-128"/>
            <a:cs typeface="ヒラギノ角ゴ Pro W3" pitchFamily="-110"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chemeClr val="tx1"/>
            </a:solidFill>
            <a:effectLst/>
            <a:latin typeface="Arial" pitchFamily="-110" charset="0"/>
            <a:ea typeface="ヒラギノ角ゴ Pro W3" pitchFamily="-110" charset="-128"/>
            <a:cs typeface="ヒラギノ角ゴ Pro W3" pitchFamily="-110" charset="-128"/>
          </a:defRPr>
        </a:defPPr>
      </a:lstStyle>
    </a:lnDef>
  </a:objectDefaults>
  <a:extraClrSchemeLst>
    <a:extraClrScheme>
      <a:clrScheme name="IRC_PP_pages_whit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IRC_PP_pages_whit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IRC_PP_pages_white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IRC_PP_pages_white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IRC_PP_pages_white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IRC_PP_pages_white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IRC_PP_pages_white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IRC_PP_pages_white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IRC_PP_pages_white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IRC_PP_pages_white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IRC_PP_pages_white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IRC_PP_pages_white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IRC_PP_cover_1">
  <a:themeElements>
    <a:clrScheme name="">
      <a:dk1>
        <a:srgbClr val="000000"/>
      </a:dk1>
      <a:lt1>
        <a:srgbClr val="FFFFFF"/>
      </a:lt1>
      <a:dk2>
        <a:srgbClr val="000000"/>
      </a:dk2>
      <a:lt2>
        <a:srgbClr val="808080"/>
      </a:lt2>
      <a:accent1>
        <a:srgbClr val="FDC82F"/>
      </a:accent1>
      <a:accent2>
        <a:srgbClr val="FDC82F"/>
      </a:accent2>
      <a:accent3>
        <a:srgbClr val="FFFFFF"/>
      </a:accent3>
      <a:accent4>
        <a:srgbClr val="000000"/>
      </a:accent4>
      <a:accent5>
        <a:srgbClr val="FEE0AD"/>
      </a:accent5>
      <a:accent6>
        <a:srgbClr val="E5B52A"/>
      </a:accent6>
      <a:hlink>
        <a:srgbClr val="BF6800"/>
      </a:hlink>
      <a:folHlink>
        <a:srgbClr val="556500"/>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chemeClr val="tx1"/>
            </a:solidFill>
            <a:effectLst/>
            <a:latin typeface="Arial" pitchFamily="-110" charset="0"/>
            <a:ea typeface="ヒラギノ角ゴ Pro W3" pitchFamily="-110" charset="-128"/>
            <a:cs typeface="ヒラギノ角ゴ Pro W3" pitchFamily="-110"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chemeClr val="tx1"/>
            </a:solidFill>
            <a:effectLst/>
            <a:latin typeface="Arial" pitchFamily="-110" charset="0"/>
            <a:ea typeface="ヒラギノ角ゴ Pro W3" pitchFamily="-110" charset="-128"/>
            <a:cs typeface="ヒラギノ角ゴ Pro W3" pitchFamily="-110" charset="-128"/>
          </a:defRPr>
        </a:defPPr>
      </a:lstStyle>
    </a:lnDef>
  </a:objectDefaults>
  <a:extraClrSchemeLst>
    <a:extraClrScheme>
      <a:clrScheme name="IRC_PP_cover_1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IRC_PP_cover_1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IRC_PP_cover_1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IRC_PP_cover_1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IRC_PP_cover_1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IRC_PP_cover_1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IRC_PP_cover_1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IRC_PP_cover_1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IRC_PP_cover_1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IRC_PP_cover_1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IRC_PP_cover_1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IRC_PP_cover_1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LongProperties xmlns="http://schemas.microsoft.com/office/2006/metadata/long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RescueNet Document" ma:contentTypeID="0x010100D60DBA53A71448E28E10A8C682B5121B00A049B94D1FF5074084994C06BC6F9E0D" ma:contentTypeVersion="16" ma:contentTypeDescription="RescueNet Document Content Type" ma:contentTypeScope="" ma:versionID="9d47bf4c5a5056618787ac15d58122cc">
  <xsd:schema xmlns:xsd="http://www.w3.org/2001/XMLSchema" xmlns:p="http://schemas.microsoft.com/office/2006/metadata/properties" xmlns:ns1="http://schemas.microsoft.com/sharepoint/v3" xmlns:ns2="de7ee7ca-26ca-49cc-9537-4188a29a6e27" targetNamespace="http://schemas.microsoft.com/office/2006/metadata/properties" ma:root="true" ma:fieldsID="daf5dd165056f2c70364a400ff54f67f" ns1:_="" ns2:_="">
    <xsd:import namespace="http://schemas.microsoft.com/sharepoint/v3"/>
    <xsd:import namespace="de7ee7ca-26ca-49cc-9537-4188a29a6e27"/>
    <xsd:element name="properties">
      <xsd:complexType>
        <xsd:sequence>
          <xsd:element name="documentManagement">
            <xsd:complexType>
              <xsd:all>
                <xsd:element ref="ns1:DepartmentLookup" minOccurs="0"/>
                <xsd:element ref="ns1:LanguageLookup" minOccurs="0"/>
                <xsd:element ref="ns1:DocumentTypeLookup" minOccurs="0"/>
                <xsd:element ref="ns1:DocumentDescription" minOccurs="0"/>
                <xsd:element ref="ns1:GeographicCoverageLookup" minOccurs="0"/>
                <xsd:element ref="ns1:Organization" minOccurs="0"/>
                <xsd:element ref="ns2:Date_x0020_Published" minOccurs="0"/>
                <xsd:element ref="ns1:CopyrightInfo" minOccurs="0"/>
                <xsd:element ref="ns1:TopicPageLookup" minOccurs="0"/>
                <xsd:element ref="ns1:WorkspaceLookup" minOccurs="0"/>
                <xsd:element ref="ns1:RescueNetCategory" minOccurs="0"/>
                <xsd:element ref="ns2:Subgroup" minOccurs="0"/>
              </xsd:all>
            </xsd:complexType>
          </xsd:element>
        </xsd:sequence>
      </xsd:complexType>
    </xsd:element>
  </xsd:schema>
  <xsd:schema xmlns:xsd="http://www.w3.org/2001/XMLSchema" xmlns:dms="http://schemas.microsoft.com/office/2006/documentManagement/types" targetNamespace="http://schemas.microsoft.com/sharepoint/v3" elementFormDefault="qualified">
    <xsd:import namespace="http://schemas.microsoft.com/office/2006/documentManagement/types"/>
    <xsd:element name="DepartmentLookup" ma:index="2" nillable="true" ma:displayName="Department" ma:list="aa11bf64-ae05-422e-b0f3-81466ecfe759" ma:internalName="DepartmentLookup" ma:readOnly="false" ma:showField="Title" ma:web="de7ee7ca-26ca-49cc-9537-4188a29a6e27">
      <xsd:simpleType>
        <xsd:restriction base="dms:Lookup"/>
      </xsd:simpleType>
    </xsd:element>
    <xsd:element name="LanguageLookup" ma:index="3" nillable="true" ma:displayName="Language" ma:list="a4490e2a-3438-41fb-934a-5ab0460e0543" ma:internalName="LanguageLookup" ma:readOnly="false" ma:showField="Title" ma:web="de7ee7ca-26ca-49cc-9537-4188a29a6e27">
      <xsd:simpleType>
        <xsd:restriction base="dms:Lookup"/>
      </xsd:simpleType>
    </xsd:element>
    <xsd:element name="DocumentTypeLookup" ma:index="4" nillable="true" ma:displayName="Document Type" ma:list="64e50660-2f46-4434-b5fe-4bffddd843e9" ma:internalName="DocumentTypeLookup" ma:showField="Title" ma:web="de7ee7ca-26ca-49cc-9537-4188a29a6e27">
      <xsd:simpleType>
        <xsd:restriction base="dms:Lookup"/>
      </xsd:simpleType>
    </xsd:element>
    <xsd:element name="DocumentDescription" ma:index="5" nillable="true" ma:displayName="Description" ma:default="" ma:internalName="DocumentDescription">
      <xsd:simpleType>
        <xsd:restriction base="dms:Note"/>
      </xsd:simpleType>
    </xsd:element>
    <xsd:element name="GeographicCoverageLookup" ma:index="6" nillable="true" ma:displayName="IRC Location" ma:list="6916aa85-de77-42a9-b916-db40791231f8" ma:internalName="GeographicCoverageLookup" ma:showField="Title" ma:web="de7ee7ca-26ca-49cc-9537-4188a29a6e27">
      <xsd:simpleType>
        <xsd:restriction base="dms:Lookup"/>
      </xsd:simpleType>
    </xsd:element>
    <xsd:element name="Organization" ma:index="7" nillable="true" ma:displayName="Organization" ma:default="" ma:internalName="Organization">
      <xsd:simpleType>
        <xsd:restriction base="dms:Text">
          <xsd:maxLength value="255"/>
        </xsd:restriction>
      </xsd:simpleType>
    </xsd:element>
    <xsd:element name="CopyrightInfo" ma:index="9" nillable="true" ma:displayName="Copyright Info" ma:internalName="CopyrightInfo">
      <xsd:simpleType>
        <xsd:restriction base="dms:Note"/>
      </xsd:simpleType>
    </xsd:element>
    <xsd:element name="TopicPageLookup" ma:index="10" nillable="true" ma:displayName="Topic Page" ma:description="This will make the document appear on the topic page if the topic page is configured." ma:list="4b01fa75-6d00-48b6-a4b2-40889219b784" ma:internalName="TopicPageLookup" ma:showField="Title" ma:web="de7ee7ca-26ca-49cc-9537-4188a29a6e27">
      <xsd:complexType>
        <xsd:complexContent>
          <xsd:extension base="dms:MultiChoiceLookup">
            <xsd:sequence>
              <xsd:element name="Value" type="dms:Lookup" maxOccurs="unbounded" minOccurs="0" nillable="true"/>
            </xsd:sequence>
          </xsd:extension>
        </xsd:complexContent>
      </xsd:complexType>
    </xsd:element>
    <xsd:element name="WorkspaceLookup" ma:index="11" nillable="true" ma:displayName="Workspace" ma:description="This will make the document appear on the workspace if the workspace is configured." ma:list="72b704c0-36a7-4358-aede-7d14f7f1ee85" ma:internalName="WorkspaceLookup" ma:showField="Title" ma:web="de7ee7ca-26ca-49cc-9537-4188a29a6e27">
      <xsd:complexType>
        <xsd:complexContent>
          <xsd:extension base="dms:MultiChoiceLookup">
            <xsd:sequence>
              <xsd:element name="Value" type="dms:Lookup" maxOccurs="unbounded" minOccurs="0" nillable="true"/>
            </xsd:sequence>
          </xsd:extension>
        </xsd:complexContent>
      </xsd:complexType>
    </xsd:element>
    <xsd:element name="RescueNetCategory" ma:index="12" nillable="true" ma:displayName="Group" ma:default="" ma:internalName="RescueNetCategory">
      <xsd:simpleType>
        <xsd:restriction base="dms:Text">
          <xsd:maxLength value="255"/>
        </xsd:restriction>
      </xsd:simpleType>
    </xsd:element>
  </xsd:schema>
  <xsd:schema xmlns:xsd="http://www.w3.org/2001/XMLSchema" xmlns:dms="http://schemas.microsoft.com/office/2006/documentManagement/types" targetNamespace="de7ee7ca-26ca-49cc-9537-4188a29a6e27" elementFormDefault="qualified">
    <xsd:import namespace="http://schemas.microsoft.com/office/2006/documentManagement/types"/>
    <xsd:element name="Date_x0020_Published" ma:index="8" nillable="true" ma:displayName="Date Published" ma:default="" ma:format="DateOnly" ma:internalName="Date_x0020_Published" ma:readOnly="false">
      <xsd:simpleType>
        <xsd:restriction base="dms:DateTime"/>
      </xsd:simpleType>
    </xsd:element>
    <xsd:element name="Subgroup" ma:index="13" nillable="true" ma:displayName="Subgroup" ma:internalName="Subgroup">
      <xsd:simpleType>
        <xsd:restriction base="dms:Text">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office/internal/2005/internalDocumentation"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17" ma:displayName="Content Type" ma:readOnly="true"/>
        <xsd:element ref="dc:title" minOccurs="0" maxOccurs="1" ma:index="0" ma:displayName="Title"/>
        <xsd:element ref="dc:subject" minOccurs="0" maxOccurs="1"/>
        <xsd:element ref="dc:description" minOccurs="0" maxOccurs="1"/>
        <xsd:element name="keywords" minOccurs="0" maxOccurs="1" type="xsd:string" ma:index="14" ma:displayName="Keywords"/>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lastPrinted" minOccurs="0" maxOccurs="1" type="xsd:dateTime"/>
        <xsd:element name="contentStatus" minOccurs="0" maxOccurs="1" type="xsd:string"/>
      </xsd:all>
    </xsd:complexType>
  </xsd:schema>
</ct:contentTypeSchema>
</file>

<file path=customXml/itemProps1.xml><?xml version="1.0" encoding="utf-8"?>
<ds:datastoreItem xmlns:ds="http://schemas.openxmlformats.org/officeDocument/2006/customXml" ds:itemID="{396CD9BB-6113-4958-81B4-CF48E4562892}">
  <ds:schemaRefs>
    <ds:schemaRef ds:uri="http://schemas.microsoft.com/office/2006/metadata/longProperties"/>
  </ds:schemaRefs>
</ds:datastoreItem>
</file>

<file path=customXml/itemProps2.xml><?xml version="1.0" encoding="utf-8"?>
<ds:datastoreItem xmlns:ds="http://schemas.openxmlformats.org/officeDocument/2006/customXml" ds:itemID="{814DD3B1-3BEC-4640-B898-0223E717E8A1}">
  <ds:schemaRefs>
    <ds:schemaRef ds:uri="http://schemas.microsoft.com/sharepoint/v3/contenttype/forms"/>
  </ds:schemaRefs>
</ds:datastoreItem>
</file>

<file path=customXml/itemProps3.xml><?xml version="1.0" encoding="utf-8"?>
<ds:datastoreItem xmlns:ds="http://schemas.openxmlformats.org/officeDocument/2006/customXml" ds:itemID="{5C460845-9F6E-4218-880F-9E226446E517}">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de7ee7ca-26ca-49cc-9537-4188a29a6e27"/>
    <ds:schemaRef ds:uri="http://schemas.microsoft.com/office/2006/documentManagement/types"/>
    <ds:schemaRef ds:uri="http://schemas.openxmlformats.org/package/2006/metadata/core-properties"/>
    <ds:schemaRef ds:uri="http://purl.org/dc/elements/1.1/"/>
    <ds:schemaRef ds:uri="http://purl.org/dc/terms/"/>
    <ds:schemaRef ds:uri="http://schemas.microsoft.com/office/internal/2005/internalDocumentation"/>
  </ds:schemaRefs>
</ds:datastoreItem>
</file>

<file path=docProps/app.xml><?xml version="1.0" encoding="utf-8"?>
<Properties xmlns="http://schemas.openxmlformats.org/officeDocument/2006/extended-properties" xmlns:vt="http://schemas.openxmlformats.org/officeDocument/2006/docPropsVTypes">
  <Template>Macintosh HD:Applications:Microsoft Office 2004:Templates:My Templates:IRC_PP_pages_white.pot</Template>
  <TotalTime>28881</TotalTime>
  <Words>1877</Words>
  <Application>Microsoft Macintosh PowerPoint</Application>
  <PresentationFormat>On-screen Show (4:3)</PresentationFormat>
  <Paragraphs>286</Paragraphs>
  <Slides>32</Slides>
  <Notes>32</Notes>
  <HiddenSlides>0</HiddenSlides>
  <MMClips>0</MMClips>
  <ScaleCrop>false</ScaleCrop>
  <HeadingPairs>
    <vt:vector size="6" baseType="variant">
      <vt:variant>
        <vt:lpstr>Fonts Used</vt:lpstr>
      </vt:variant>
      <vt:variant>
        <vt:i4>9</vt:i4>
      </vt:variant>
      <vt:variant>
        <vt:lpstr>Theme</vt:lpstr>
      </vt:variant>
      <vt:variant>
        <vt:i4>2</vt:i4>
      </vt:variant>
      <vt:variant>
        <vt:lpstr>Slide Titles</vt:lpstr>
      </vt:variant>
      <vt:variant>
        <vt:i4>32</vt:i4>
      </vt:variant>
    </vt:vector>
  </HeadingPairs>
  <TitlesOfParts>
    <vt:vector size="43" baseType="lpstr">
      <vt:lpstr>Akzidenz Grotesk BE Super</vt:lpstr>
      <vt:lpstr>AkzidenzGroteskBE-Light</vt:lpstr>
      <vt:lpstr>Calibri</vt:lpstr>
      <vt:lpstr>MS PGothic</vt:lpstr>
      <vt:lpstr>Segoe UI</vt:lpstr>
      <vt:lpstr>Times</vt:lpstr>
      <vt:lpstr>Wingdings</vt:lpstr>
      <vt:lpstr>ヒラギノ角ゴ Pro W3</vt:lpstr>
      <vt:lpstr>Arial</vt:lpstr>
      <vt:lpstr>IRC_PP_pages_white</vt:lpstr>
      <vt:lpstr>IRC_PP_cover_1</vt:lpstr>
      <vt:lpstr> Safe Healing and Learning Spaces Parenting Skills Facilitator Training   Day 3    </vt:lpstr>
      <vt:lpstr>Review from Day 2  </vt:lpstr>
      <vt:lpstr>PowerPoint Presentation</vt:lpstr>
      <vt:lpstr>Energizer: Categories </vt:lpstr>
      <vt:lpstr>Body mapping exercise </vt:lpstr>
      <vt:lpstr>Empathy</vt:lpstr>
      <vt:lpstr>Stages of empathetic development</vt:lpstr>
      <vt:lpstr>Steps of empathy</vt:lpstr>
      <vt:lpstr>Role play for skills practice</vt:lpstr>
      <vt:lpstr>Empathy for all adolescents </vt:lpstr>
      <vt:lpstr>What are situations for adolescents that would require adult help, and situations that might just require listening? </vt:lpstr>
      <vt:lpstr>PowerPoint Presentation</vt:lpstr>
      <vt:lpstr>Group work: adolescents in crisis</vt:lpstr>
      <vt:lpstr>The impact of crisis on adolescents</vt:lpstr>
      <vt:lpstr>Ignoring symptoms of stress: A vicious cycle</vt:lpstr>
      <vt:lpstr>Talking and listening </vt:lpstr>
      <vt:lpstr>What do adolescents need? </vt:lpstr>
      <vt:lpstr>Discipline</vt:lpstr>
      <vt:lpstr>Discipline with dignity v/s corporal punishment </vt:lpstr>
      <vt:lpstr>Having clear roles and expectations</vt:lpstr>
      <vt:lpstr>Family rules and agreements</vt:lpstr>
      <vt:lpstr>Skills practice: Creating and explaining rules</vt:lpstr>
      <vt:lpstr>Guidelines for effective rules </vt:lpstr>
      <vt:lpstr>Think and share</vt:lpstr>
      <vt:lpstr>Establishing effective consequences</vt:lpstr>
      <vt:lpstr>Family meetings </vt:lpstr>
      <vt:lpstr>Effective family meetings</vt:lpstr>
      <vt:lpstr>Family meetings in 4 steps</vt:lpstr>
      <vt:lpstr>The effect of violence on adolescents</vt:lpstr>
      <vt:lpstr>PowerPoint Presentation</vt:lpstr>
      <vt:lpstr>Debrief </vt:lpstr>
      <vt:lpstr>Thoughts about today’s session</vt:lpstr>
    </vt:vector>
  </TitlesOfParts>
  <Company>The A. J. Heschel School</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Template</dc:title>
  <dc:creator>Admin</dc:creator>
  <cp:lastModifiedBy>Sandra Maignant</cp:lastModifiedBy>
  <cp:revision>664</cp:revision>
  <cp:lastPrinted>2009-12-29T15:08:35Z</cp:lastPrinted>
  <dcterms:created xsi:type="dcterms:W3CDTF">2009-12-29T15:03:30Z</dcterms:created>
  <dcterms:modified xsi:type="dcterms:W3CDTF">2017-11-16T18:22:36Z</dcterms:modified>
  <cp:category>Templates</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Order">
    <vt:lpwstr>1500.00000000000</vt:lpwstr>
  </property>
  <property fmtid="{D5CDD505-2E9C-101B-9397-08002B2CF9AE}" pid="3" name="Topic Page">
    <vt:lpwstr>Publication Templates</vt:lpwstr>
  </property>
  <property fmtid="{D5CDD505-2E9C-101B-9397-08002B2CF9AE}" pid="4" name="RescueNet Topic Page">
    <vt:lpwstr>91</vt:lpwstr>
  </property>
  <property fmtid="{D5CDD505-2E9C-101B-9397-08002B2CF9AE}" pid="5" name="DocumentTypeLookup">
    <vt:lpwstr>6</vt:lpwstr>
  </property>
  <property fmtid="{D5CDD505-2E9C-101B-9397-08002B2CF9AE}" pid="6" name="GeographicCoverageLookup">
    <vt:lpwstr>254</vt:lpwstr>
  </property>
  <property fmtid="{D5CDD505-2E9C-101B-9397-08002B2CF9AE}" pid="7" name="TopicPageLookup">
    <vt:lpwstr>436;#Administration.Information Technology.Helpdesk.Software Help.Microsoft PowerPoint;#501;#Administration.External Relations.Branding &amp; Templates</vt:lpwstr>
  </property>
  <property fmtid="{D5CDD505-2E9C-101B-9397-08002B2CF9AE}" pid="8" name="WorkspaceLookup">
    <vt:lpwstr/>
  </property>
  <property fmtid="{D5CDD505-2E9C-101B-9397-08002B2CF9AE}" pid="9" name="RescueNetCategory">
    <vt:lpwstr>Templates</vt:lpwstr>
  </property>
  <property fmtid="{D5CDD505-2E9C-101B-9397-08002B2CF9AE}" pid="10" name="LanguageLookup">
    <vt:lpwstr>9</vt:lpwstr>
  </property>
  <property fmtid="{D5CDD505-2E9C-101B-9397-08002B2CF9AE}" pid="11" name="DocumentDescription">
    <vt:lpwstr>PowerPoint template, including IRC graphics and suggestions for page formats.</vt:lpwstr>
  </property>
  <property fmtid="{D5CDD505-2E9C-101B-9397-08002B2CF9AE}" pid="12" name="CopyrightInfo">
    <vt:lpwstr/>
  </property>
  <property fmtid="{D5CDD505-2E9C-101B-9397-08002B2CF9AE}" pid="13" name="DepartmentLookup">
    <vt:lpwstr>18</vt:lpwstr>
  </property>
  <property fmtid="{D5CDD505-2E9C-101B-9397-08002B2CF9AE}" pid="14" name="ContentType">
    <vt:lpwstr>RescueNet Document</vt:lpwstr>
  </property>
  <property fmtid="{D5CDD505-2E9C-101B-9397-08002B2CF9AE}" pid="15" name="Subgroup">
    <vt:lpwstr/>
  </property>
  <property fmtid="{D5CDD505-2E9C-101B-9397-08002B2CF9AE}" pid="16" name="Organization">
    <vt:lpwstr/>
  </property>
  <property fmtid="{D5CDD505-2E9C-101B-9397-08002B2CF9AE}" pid="17" name="Date Published">
    <vt:lpwstr>1999-11-29T20:00:00Z</vt:lpwstr>
  </property>
</Properties>
</file>